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56" r:id="rId5"/>
    <p:sldId id="270" r:id="rId6"/>
    <p:sldId id="263" r:id="rId7"/>
    <p:sldId id="269" r:id="rId8"/>
    <p:sldId id="266" r:id="rId9"/>
    <p:sldId id="267" r:id="rId10"/>
    <p:sldId id="268" r:id="rId11"/>
    <p:sldId id="257" r:id="rId12"/>
    <p:sldId id="258" r:id="rId13"/>
    <p:sldId id="259" r:id="rId14"/>
    <p:sldId id="260" r:id="rId15"/>
    <p:sldId id="261" r:id="rId16"/>
    <p:sldId id="262" r:id="rId17"/>
    <p:sldId id="264" r:id="rId18"/>
    <p:sldId id="26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3E24A-E5DC-49F1-941E-029FA8F715C1}" v="335" dt="2021-10-05T20:52:58.525"/>
    <p1510:client id="{0BDC74B8-28F5-4616-B5E4-5BD7ACCE61C7}" v="806" dt="2021-10-03T21:09:41.848"/>
    <p1510:client id="{259BABEB-7479-49B9-AF50-BF4B2C90286B}" v="61" dt="2021-09-29T21:10:02.567"/>
    <p1510:client id="{3147F368-360B-49FD-82D7-3F3A7A837434}" v="7" dt="2021-10-05T10:10:51.418"/>
    <p1510:client id="{38C7C3E8-1EF3-4E93-BDD6-1497CEB02928}" v="2" dt="2021-09-29T12:08:39.249"/>
    <p1510:client id="{46B34009-50C0-4774-982D-18B2182CF57C}" v="806" dt="2021-10-04T20:13:32.818"/>
    <p1510:client id="{5CE30B9E-1298-4474-B02B-A4F8F44B9B4E}" v="694" dt="2021-10-05T22:00:17.863"/>
    <p1510:client id="{5D750C30-B0DE-47F0-87C1-487C9715F0AD}" v="335" dt="2021-10-05T16:06:25.386"/>
    <p1510:client id="{5FA6FF7F-28B2-40EF-8FDB-D80EA129C570}" v="113" dt="2021-09-29T12:15:40.221"/>
    <p1510:client id="{92AD8A9E-CA75-41D3-8AD0-A3437DF8DF2F}" v="174" dt="2021-10-05T07:50:44.920"/>
    <p1510:client id="{CAC042E7-3142-4BB0-8E57-A697EAC00FF2}" v="1022" dt="2021-10-05T00:23:15.063"/>
    <p1510:client id="{FED816C2-AD75-414A-9CF2-8B58D843C3EC}" v="832" dt="2021-10-04T11:16:39.3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na Bøhm Andersen" userId="S::nban@itu.dk::a8e4b434-c49e-4426-94c7-5d990d263719" providerId="AD" clId="Web-{0BDC74B8-28F5-4616-B5E4-5BD7ACCE61C7}"/>
    <pc:docChg chg="addSld modSld">
      <pc:chgData name="Nanna Bøhm Andersen" userId="S::nban@itu.dk::a8e4b434-c49e-4426-94c7-5d990d263719" providerId="AD" clId="Web-{0BDC74B8-28F5-4616-B5E4-5BD7ACCE61C7}" dt="2021-10-03T21:09:41.848" v="802" actId="20577"/>
      <pc:docMkLst>
        <pc:docMk/>
      </pc:docMkLst>
      <pc:sldChg chg="modSp">
        <pc:chgData name="Nanna Bøhm Andersen" userId="S::nban@itu.dk::a8e4b434-c49e-4426-94c7-5d990d263719" providerId="AD" clId="Web-{0BDC74B8-28F5-4616-B5E4-5BD7ACCE61C7}" dt="2021-10-03T20:33:43.942" v="92" actId="20577"/>
        <pc:sldMkLst>
          <pc:docMk/>
          <pc:sldMk cId="2202161866" sldId="257"/>
        </pc:sldMkLst>
        <pc:spChg chg="mod">
          <ac:chgData name="Nanna Bøhm Andersen" userId="S::nban@itu.dk::a8e4b434-c49e-4426-94c7-5d990d263719" providerId="AD" clId="Web-{0BDC74B8-28F5-4616-B5E4-5BD7ACCE61C7}" dt="2021-10-03T20:33:43.942" v="92" actId="20577"/>
          <ac:spMkLst>
            <pc:docMk/>
            <pc:sldMk cId="2202161866" sldId="257"/>
            <ac:spMk id="3" creationId="{9DEC70B6-8995-4FCC-BFB3-2EE76EA873B3}"/>
          </ac:spMkLst>
        </pc:spChg>
      </pc:sldChg>
      <pc:sldChg chg="modSp new">
        <pc:chgData name="Nanna Bøhm Andersen" userId="S::nban@itu.dk::a8e4b434-c49e-4426-94c7-5d990d263719" providerId="AD" clId="Web-{0BDC74B8-28F5-4616-B5E4-5BD7ACCE61C7}" dt="2021-10-03T20:57:10.723" v="314" actId="20577"/>
        <pc:sldMkLst>
          <pc:docMk/>
          <pc:sldMk cId="2349614064" sldId="258"/>
        </pc:sldMkLst>
        <pc:spChg chg="mod">
          <ac:chgData name="Nanna Bøhm Andersen" userId="S::nban@itu.dk::a8e4b434-c49e-4426-94c7-5d990d263719" providerId="AD" clId="Web-{0BDC74B8-28F5-4616-B5E4-5BD7ACCE61C7}" dt="2021-10-03T20:33:58.055" v="106" actId="20577"/>
          <ac:spMkLst>
            <pc:docMk/>
            <pc:sldMk cId="2349614064" sldId="258"/>
            <ac:spMk id="2" creationId="{C41F0A99-5F6E-4E9C-9A54-728FE2C76F05}"/>
          </ac:spMkLst>
        </pc:spChg>
        <pc:spChg chg="mod">
          <ac:chgData name="Nanna Bøhm Andersen" userId="S::nban@itu.dk::a8e4b434-c49e-4426-94c7-5d990d263719" providerId="AD" clId="Web-{0BDC74B8-28F5-4616-B5E4-5BD7ACCE61C7}" dt="2021-10-03T20:36:13.579" v="191" actId="20577"/>
          <ac:spMkLst>
            <pc:docMk/>
            <pc:sldMk cId="2349614064" sldId="258"/>
            <ac:spMk id="3" creationId="{B81040F2-C65C-4E9D-ADC5-383C99B0034F}"/>
          </ac:spMkLst>
        </pc:spChg>
        <pc:spChg chg="mod">
          <ac:chgData name="Nanna Bøhm Andersen" userId="S::nban@itu.dk::a8e4b434-c49e-4426-94c7-5d990d263719" providerId="AD" clId="Web-{0BDC74B8-28F5-4616-B5E4-5BD7ACCE61C7}" dt="2021-10-03T20:57:10.723" v="314" actId="20577"/>
          <ac:spMkLst>
            <pc:docMk/>
            <pc:sldMk cId="2349614064" sldId="258"/>
            <ac:spMk id="4" creationId="{DE802756-E01F-4462-B89B-5AA1518F9D4E}"/>
          </ac:spMkLst>
        </pc:spChg>
        <pc:spChg chg="mod">
          <ac:chgData name="Nanna Bøhm Andersen" userId="S::nban@itu.dk::a8e4b434-c49e-4426-94c7-5d990d263719" providerId="AD" clId="Web-{0BDC74B8-28F5-4616-B5E4-5BD7ACCE61C7}" dt="2021-10-03T20:36:31.392" v="209" actId="20577"/>
          <ac:spMkLst>
            <pc:docMk/>
            <pc:sldMk cId="2349614064" sldId="258"/>
            <ac:spMk id="5" creationId="{EF2F6517-EED5-4D65-AC27-A5174684264A}"/>
          </ac:spMkLst>
        </pc:spChg>
        <pc:spChg chg="mod">
          <ac:chgData name="Nanna Bøhm Andersen" userId="S::nban@itu.dk::a8e4b434-c49e-4426-94c7-5d990d263719" providerId="AD" clId="Web-{0BDC74B8-28F5-4616-B5E4-5BD7ACCE61C7}" dt="2021-10-03T20:36:20.954" v="197" actId="20577"/>
          <ac:spMkLst>
            <pc:docMk/>
            <pc:sldMk cId="2349614064" sldId="258"/>
            <ac:spMk id="6" creationId="{C7774504-365B-4E0B-8AF3-E5A668DA23CC}"/>
          </ac:spMkLst>
        </pc:spChg>
      </pc:sldChg>
      <pc:sldChg chg="delSp modSp new">
        <pc:chgData name="Nanna Bøhm Andersen" userId="S::nban@itu.dk::a8e4b434-c49e-4426-94c7-5d990d263719" providerId="AD" clId="Web-{0BDC74B8-28F5-4616-B5E4-5BD7ACCE61C7}" dt="2021-10-03T21:02:29.151" v="534"/>
        <pc:sldMkLst>
          <pc:docMk/>
          <pc:sldMk cId="1858751896" sldId="259"/>
        </pc:sldMkLst>
        <pc:spChg chg="mod">
          <ac:chgData name="Nanna Bøhm Andersen" userId="S::nban@itu.dk::a8e4b434-c49e-4426-94c7-5d990d263719" providerId="AD" clId="Web-{0BDC74B8-28F5-4616-B5E4-5BD7ACCE61C7}" dt="2021-10-03T20:57:39.052" v="344" actId="20577"/>
          <ac:spMkLst>
            <pc:docMk/>
            <pc:sldMk cId="1858751896" sldId="259"/>
            <ac:spMk id="2" creationId="{55AD768C-887C-46DB-B4FC-E8B9633CEBA4}"/>
          </ac:spMkLst>
        </pc:spChg>
        <pc:spChg chg="mod">
          <ac:chgData name="Nanna Bøhm Andersen" userId="S::nban@itu.dk::a8e4b434-c49e-4426-94c7-5d990d263719" providerId="AD" clId="Web-{0BDC74B8-28F5-4616-B5E4-5BD7ACCE61C7}" dt="2021-10-03T21:02:25.604" v="533" actId="20577"/>
          <ac:spMkLst>
            <pc:docMk/>
            <pc:sldMk cId="1858751896" sldId="259"/>
            <ac:spMk id="3" creationId="{3A2547B0-B427-4BCF-89F2-BA64A161F904}"/>
          </ac:spMkLst>
        </pc:spChg>
        <pc:spChg chg="del">
          <ac:chgData name="Nanna Bøhm Andersen" userId="S::nban@itu.dk::a8e4b434-c49e-4426-94c7-5d990d263719" providerId="AD" clId="Web-{0BDC74B8-28F5-4616-B5E4-5BD7ACCE61C7}" dt="2021-10-03T21:02:29.151" v="534"/>
          <ac:spMkLst>
            <pc:docMk/>
            <pc:sldMk cId="1858751896" sldId="259"/>
            <ac:spMk id="4" creationId="{16D05E64-F913-48EC-84BF-40DA93ED32AF}"/>
          </ac:spMkLst>
        </pc:spChg>
      </pc:sldChg>
      <pc:sldChg chg="modSp new">
        <pc:chgData name="Nanna Bøhm Andersen" userId="S::nban@itu.dk::a8e4b434-c49e-4426-94c7-5d990d263719" providerId="AD" clId="Web-{0BDC74B8-28F5-4616-B5E4-5BD7ACCE61C7}" dt="2021-10-03T21:09:41.848" v="802" actId="20577"/>
        <pc:sldMkLst>
          <pc:docMk/>
          <pc:sldMk cId="504228392" sldId="260"/>
        </pc:sldMkLst>
        <pc:spChg chg="mod">
          <ac:chgData name="Nanna Bøhm Andersen" userId="S::nban@itu.dk::a8e4b434-c49e-4426-94c7-5d990d263719" providerId="AD" clId="Web-{0BDC74B8-28F5-4616-B5E4-5BD7ACCE61C7}" dt="2021-10-03T21:02:49.527" v="542" actId="20577"/>
          <ac:spMkLst>
            <pc:docMk/>
            <pc:sldMk cId="504228392" sldId="260"/>
            <ac:spMk id="2" creationId="{D22BA3F3-8DCC-4277-85AC-15EF9B659179}"/>
          </ac:spMkLst>
        </pc:spChg>
        <pc:spChg chg="mod">
          <ac:chgData name="Nanna Bøhm Andersen" userId="S::nban@itu.dk::a8e4b434-c49e-4426-94c7-5d990d263719" providerId="AD" clId="Web-{0BDC74B8-28F5-4616-B5E4-5BD7ACCE61C7}" dt="2021-10-03T21:09:41.848" v="802" actId="20577"/>
          <ac:spMkLst>
            <pc:docMk/>
            <pc:sldMk cId="504228392" sldId="260"/>
            <ac:spMk id="3" creationId="{8D4F7845-06E9-401E-87E9-834E3F2A09B0}"/>
          </ac:spMkLst>
        </pc:spChg>
      </pc:sldChg>
    </pc:docChg>
  </pc:docChgLst>
  <pc:docChgLst>
    <pc:chgData name="Matthew Stephen Boddie" userId="S::msbo@itu.dk::df6af3b1-484c-4ec0-b121-75d1ebea4e01" providerId="AD" clId="Web-{0733E24A-E5DC-49F1-941E-029FA8F715C1}"/>
    <pc:docChg chg="addSld delSld modSld">
      <pc:chgData name="Matthew Stephen Boddie" userId="S::msbo@itu.dk::df6af3b1-484c-4ec0-b121-75d1ebea4e01" providerId="AD" clId="Web-{0733E24A-E5DC-49F1-941E-029FA8F715C1}" dt="2021-10-05T20:52:58.525" v="277"/>
      <pc:docMkLst>
        <pc:docMk/>
      </pc:docMkLst>
      <pc:sldChg chg="addSp delSp modSp">
        <pc:chgData name="Matthew Stephen Boddie" userId="S::msbo@itu.dk::df6af3b1-484c-4ec0-b121-75d1ebea4e01" providerId="AD" clId="Web-{0733E24A-E5DC-49F1-941E-029FA8F715C1}" dt="2021-10-05T20:14:06.020" v="253" actId="20577"/>
        <pc:sldMkLst>
          <pc:docMk/>
          <pc:sldMk cId="2349614064" sldId="258"/>
        </pc:sldMkLst>
        <pc:spChg chg="mod">
          <ac:chgData name="Matthew Stephen Boddie" userId="S::msbo@itu.dk::df6af3b1-484c-4ec0-b121-75d1ebea4e01" providerId="AD" clId="Web-{0733E24A-E5DC-49F1-941E-029FA8F715C1}" dt="2021-10-05T20:13:52.567" v="252" actId="20577"/>
          <ac:spMkLst>
            <pc:docMk/>
            <pc:sldMk cId="2349614064" sldId="258"/>
            <ac:spMk id="2" creationId="{C41F0A99-5F6E-4E9C-9A54-728FE2C76F05}"/>
          </ac:spMkLst>
        </pc:spChg>
        <pc:spChg chg="mod">
          <ac:chgData name="Matthew Stephen Boddie" userId="S::msbo@itu.dk::df6af3b1-484c-4ec0-b121-75d1ebea4e01" providerId="AD" clId="Web-{0733E24A-E5DC-49F1-941E-029FA8F715C1}" dt="2021-10-05T20:13:36.801" v="249" actId="20577"/>
          <ac:spMkLst>
            <pc:docMk/>
            <pc:sldMk cId="2349614064" sldId="258"/>
            <ac:spMk id="3" creationId="{B81040F2-C65C-4E9D-ADC5-383C99B0034F}"/>
          </ac:spMkLst>
        </pc:spChg>
        <pc:spChg chg="mod">
          <ac:chgData name="Matthew Stephen Boddie" userId="S::msbo@itu.dk::df6af3b1-484c-4ec0-b121-75d1ebea4e01" providerId="AD" clId="Web-{0733E24A-E5DC-49F1-941E-029FA8F715C1}" dt="2021-10-05T20:14:06.020" v="253" actId="20577"/>
          <ac:spMkLst>
            <pc:docMk/>
            <pc:sldMk cId="2349614064" sldId="258"/>
            <ac:spMk id="4" creationId="{DE802756-E01F-4462-B89B-5AA1518F9D4E}"/>
          </ac:spMkLst>
        </pc:spChg>
        <pc:spChg chg="del">
          <ac:chgData name="Matthew Stephen Boddie" userId="S::msbo@itu.dk::df6af3b1-484c-4ec0-b121-75d1ebea4e01" providerId="AD" clId="Web-{0733E24A-E5DC-49F1-941E-029FA8F715C1}" dt="2021-10-05T20:11:30.205" v="239"/>
          <ac:spMkLst>
            <pc:docMk/>
            <pc:sldMk cId="2349614064" sldId="258"/>
            <ac:spMk id="6" creationId="{C7774504-365B-4E0B-8AF3-E5A668DA23CC}"/>
          </ac:spMkLst>
        </pc:spChg>
        <pc:spChg chg="add del mod">
          <ac:chgData name="Matthew Stephen Boddie" userId="S::msbo@itu.dk::df6af3b1-484c-4ec0-b121-75d1ebea4e01" providerId="AD" clId="Web-{0733E24A-E5DC-49F1-941E-029FA8F715C1}" dt="2021-10-05T20:11:33.392" v="241"/>
          <ac:spMkLst>
            <pc:docMk/>
            <pc:sldMk cId="2349614064" sldId="258"/>
            <ac:spMk id="12" creationId="{5B7B0C1A-07B9-409E-97FD-FF8CBE994BB5}"/>
          </ac:spMkLst>
        </pc:spChg>
        <pc:picChg chg="add mod">
          <ac:chgData name="Matthew Stephen Boddie" userId="S::msbo@itu.dk::df6af3b1-484c-4ec0-b121-75d1ebea4e01" providerId="AD" clId="Web-{0733E24A-E5DC-49F1-941E-029FA8F715C1}" dt="2021-10-05T20:11:58.315" v="246" actId="1076"/>
          <ac:picMkLst>
            <pc:docMk/>
            <pc:sldMk cId="2349614064" sldId="258"/>
            <ac:picMk id="13" creationId="{6A397850-1A0B-4B54-A84B-247E9812A489}"/>
          </ac:picMkLst>
        </pc:picChg>
      </pc:sldChg>
      <pc:sldChg chg="addSp delSp">
        <pc:chgData name="Matthew Stephen Boddie" userId="S::msbo@itu.dk::df6af3b1-484c-4ec0-b121-75d1ebea4e01" providerId="AD" clId="Web-{0733E24A-E5DC-49F1-941E-029FA8F715C1}" dt="2021-10-05T20:49:27.192" v="276"/>
        <pc:sldMkLst>
          <pc:docMk/>
          <pc:sldMk cId="2945683536" sldId="261"/>
        </pc:sldMkLst>
        <pc:spChg chg="add del">
          <ac:chgData name="Matthew Stephen Boddie" userId="S::msbo@itu.dk::df6af3b1-484c-4ec0-b121-75d1ebea4e01" providerId="AD" clId="Web-{0733E24A-E5DC-49F1-941E-029FA8F715C1}" dt="2021-10-05T20:49:27.192" v="276"/>
          <ac:spMkLst>
            <pc:docMk/>
            <pc:sldMk cId="2945683536" sldId="261"/>
            <ac:spMk id="4" creationId="{52ED314A-5780-4D31-832A-D256FEA76704}"/>
          </ac:spMkLst>
        </pc:spChg>
      </pc:sldChg>
      <pc:sldChg chg="addSp modSp">
        <pc:chgData name="Matthew Stephen Boddie" userId="S::msbo@itu.dk::df6af3b1-484c-4ec0-b121-75d1ebea4e01" providerId="AD" clId="Web-{0733E24A-E5DC-49F1-941E-029FA8F715C1}" dt="2021-10-05T18:52:38.846" v="159" actId="1076"/>
        <pc:sldMkLst>
          <pc:docMk/>
          <pc:sldMk cId="1743555197" sldId="263"/>
        </pc:sldMkLst>
        <pc:spChg chg="mod">
          <ac:chgData name="Matthew Stephen Boddie" userId="S::msbo@itu.dk::df6af3b1-484c-4ec0-b121-75d1ebea4e01" providerId="AD" clId="Web-{0733E24A-E5DC-49F1-941E-029FA8F715C1}" dt="2021-10-05T18:52:26.549" v="156" actId="1076"/>
          <ac:spMkLst>
            <pc:docMk/>
            <pc:sldMk cId="1743555197" sldId="263"/>
            <ac:spMk id="3" creationId="{F260A5C3-B314-42C6-8C82-D2B9405BBE0A}"/>
          </ac:spMkLst>
        </pc:spChg>
        <pc:spChg chg="mod">
          <ac:chgData name="Matthew Stephen Boddie" userId="S::msbo@itu.dk::df6af3b1-484c-4ec0-b121-75d1ebea4e01" providerId="AD" clId="Web-{0733E24A-E5DC-49F1-941E-029FA8F715C1}" dt="2021-10-05T18:52:18.970" v="141" actId="1076"/>
          <ac:spMkLst>
            <pc:docMk/>
            <pc:sldMk cId="1743555197" sldId="263"/>
            <ac:spMk id="6" creationId="{6E8DFDC4-9024-421C-B60D-581955004B54}"/>
          </ac:spMkLst>
        </pc:spChg>
        <pc:spChg chg="mod">
          <ac:chgData name="Matthew Stephen Boddie" userId="S::msbo@itu.dk::df6af3b1-484c-4ec0-b121-75d1ebea4e01" providerId="AD" clId="Web-{0733E24A-E5DC-49F1-941E-029FA8F715C1}" dt="2021-10-05T18:52:18.986" v="142" actId="1076"/>
          <ac:spMkLst>
            <pc:docMk/>
            <pc:sldMk cId="1743555197" sldId="263"/>
            <ac:spMk id="7" creationId="{548D6537-23E6-4391-90CB-55A30652A9BA}"/>
          </ac:spMkLst>
        </pc:spChg>
        <pc:spChg chg="mod">
          <ac:chgData name="Matthew Stephen Boddie" userId="S::msbo@itu.dk::df6af3b1-484c-4ec0-b121-75d1ebea4e01" providerId="AD" clId="Web-{0733E24A-E5DC-49F1-941E-029FA8F715C1}" dt="2021-10-05T18:52:18.986" v="143" actId="1076"/>
          <ac:spMkLst>
            <pc:docMk/>
            <pc:sldMk cId="1743555197" sldId="263"/>
            <ac:spMk id="8" creationId="{6892A24E-899D-40E8-8944-689E46C947B1}"/>
          </ac:spMkLst>
        </pc:spChg>
        <pc:spChg chg="mod">
          <ac:chgData name="Matthew Stephen Boddie" userId="S::msbo@itu.dk::df6af3b1-484c-4ec0-b121-75d1ebea4e01" providerId="AD" clId="Web-{0733E24A-E5DC-49F1-941E-029FA8F715C1}" dt="2021-10-05T18:52:19.001" v="144" actId="1076"/>
          <ac:spMkLst>
            <pc:docMk/>
            <pc:sldMk cId="1743555197" sldId="263"/>
            <ac:spMk id="9" creationId="{8FEA60AF-ACC6-4AEA-AC89-8B85D005423D}"/>
          </ac:spMkLst>
        </pc:spChg>
        <pc:spChg chg="mod">
          <ac:chgData name="Matthew Stephen Boddie" userId="S::msbo@itu.dk::df6af3b1-484c-4ec0-b121-75d1ebea4e01" providerId="AD" clId="Web-{0733E24A-E5DC-49F1-941E-029FA8F715C1}" dt="2021-10-05T18:52:19.001" v="145" actId="1076"/>
          <ac:spMkLst>
            <pc:docMk/>
            <pc:sldMk cId="1743555197" sldId="263"/>
            <ac:spMk id="10" creationId="{00D23EB1-25E3-42C7-8FDA-17956B70AF07}"/>
          </ac:spMkLst>
        </pc:spChg>
        <pc:spChg chg="mod">
          <ac:chgData name="Matthew Stephen Boddie" userId="S::msbo@itu.dk::df6af3b1-484c-4ec0-b121-75d1ebea4e01" providerId="AD" clId="Web-{0733E24A-E5DC-49F1-941E-029FA8F715C1}" dt="2021-10-05T18:52:19.048" v="151" actId="1076"/>
          <ac:spMkLst>
            <pc:docMk/>
            <pc:sldMk cId="1743555197" sldId="263"/>
            <ac:spMk id="17" creationId="{CB103276-F10D-4F15-9A9B-F92F0C347FC9}"/>
          </ac:spMkLst>
        </pc:spChg>
        <pc:spChg chg="mod">
          <ac:chgData name="Matthew Stephen Boddie" userId="S::msbo@itu.dk::df6af3b1-484c-4ec0-b121-75d1ebea4e01" providerId="AD" clId="Web-{0733E24A-E5DC-49F1-941E-029FA8F715C1}" dt="2021-10-05T18:52:19.048" v="152" actId="1076"/>
          <ac:spMkLst>
            <pc:docMk/>
            <pc:sldMk cId="1743555197" sldId="263"/>
            <ac:spMk id="19" creationId="{0BECAB08-1217-45B6-98AC-42407540A13A}"/>
          </ac:spMkLst>
        </pc:spChg>
        <pc:spChg chg="mod">
          <ac:chgData name="Matthew Stephen Boddie" userId="S::msbo@itu.dk::df6af3b1-484c-4ec0-b121-75d1ebea4e01" providerId="AD" clId="Web-{0733E24A-E5DC-49F1-941E-029FA8F715C1}" dt="2021-10-05T18:52:19.064" v="153" actId="1076"/>
          <ac:spMkLst>
            <pc:docMk/>
            <pc:sldMk cId="1743555197" sldId="263"/>
            <ac:spMk id="20" creationId="{110B4DB1-5B23-4B39-B205-2A64BD59832B}"/>
          </ac:spMkLst>
        </pc:spChg>
        <pc:spChg chg="mod">
          <ac:chgData name="Matthew Stephen Boddie" userId="S::msbo@itu.dk::df6af3b1-484c-4ec0-b121-75d1ebea4e01" providerId="AD" clId="Web-{0733E24A-E5DC-49F1-941E-029FA8F715C1}" dt="2021-10-05T18:52:19.080" v="154" actId="1076"/>
          <ac:spMkLst>
            <pc:docMk/>
            <pc:sldMk cId="1743555197" sldId="263"/>
            <ac:spMk id="21" creationId="{A317CA08-B860-46B9-87BA-8C886B8A3C96}"/>
          </ac:spMkLst>
        </pc:spChg>
        <pc:picChg chg="add mod">
          <ac:chgData name="Matthew Stephen Boddie" userId="S::msbo@itu.dk::df6af3b1-484c-4ec0-b121-75d1ebea4e01" providerId="AD" clId="Web-{0733E24A-E5DC-49F1-941E-029FA8F715C1}" dt="2021-10-05T18:52:38.846" v="159" actId="1076"/>
          <ac:picMkLst>
            <pc:docMk/>
            <pc:sldMk cId="1743555197" sldId="263"/>
            <ac:picMk id="4" creationId="{5319C131-61D8-4791-AB51-37AA5BCF5D82}"/>
          </ac:picMkLst>
        </pc:picChg>
        <pc:picChg chg="mod">
          <ac:chgData name="Matthew Stephen Boddie" userId="S::msbo@itu.dk::df6af3b1-484c-4ec0-b121-75d1ebea4e01" providerId="AD" clId="Web-{0733E24A-E5DC-49F1-941E-029FA8F715C1}" dt="2021-10-05T18:52:18.970" v="140" actId="1076"/>
          <ac:picMkLst>
            <pc:docMk/>
            <pc:sldMk cId="1743555197" sldId="263"/>
            <ac:picMk id="5" creationId="{564266BC-C95D-4CFB-825C-86FE1747BCFD}"/>
          </ac:picMkLst>
        </pc:picChg>
        <pc:picChg chg="mod">
          <ac:chgData name="Matthew Stephen Boddie" userId="S::msbo@itu.dk::df6af3b1-484c-4ec0-b121-75d1ebea4e01" providerId="AD" clId="Web-{0733E24A-E5DC-49F1-941E-029FA8F715C1}" dt="2021-10-05T18:52:19.095" v="155" actId="1076"/>
          <ac:picMkLst>
            <pc:docMk/>
            <pc:sldMk cId="1743555197" sldId="263"/>
            <ac:picMk id="23" creationId="{29A23019-54DD-4D5C-9946-E6F2888DF5F4}"/>
          </ac:picMkLst>
        </pc:picChg>
        <pc:cxnChg chg="mod">
          <ac:chgData name="Matthew Stephen Boddie" userId="S::msbo@itu.dk::df6af3b1-484c-4ec0-b121-75d1ebea4e01" providerId="AD" clId="Web-{0733E24A-E5DC-49F1-941E-029FA8F715C1}" dt="2021-10-05T18:52:19.017" v="146" actId="1076"/>
          <ac:cxnSpMkLst>
            <pc:docMk/>
            <pc:sldMk cId="1743555197" sldId="263"/>
            <ac:cxnSpMk id="12" creationId="{1BC436C6-83CD-4E3D-9AC3-35FEB885D925}"/>
          </ac:cxnSpMkLst>
        </pc:cxnChg>
        <pc:cxnChg chg="mod">
          <ac:chgData name="Matthew Stephen Boddie" userId="S::msbo@itu.dk::df6af3b1-484c-4ec0-b121-75d1ebea4e01" providerId="AD" clId="Web-{0733E24A-E5DC-49F1-941E-029FA8F715C1}" dt="2021-10-05T18:52:19.017" v="147" actId="1076"/>
          <ac:cxnSpMkLst>
            <pc:docMk/>
            <pc:sldMk cId="1743555197" sldId="263"/>
            <ac:cxnSpMk id="13" creationId="{85C1A8BA-52A5-487C-AA3E-4825966E5E48}"/>
          </ac:cxnSpMkLst>
        </pc:cxnChg>
        <pc:cxnChg chg="mod">
          <ac:chgData name="Matthew Stephen Boddie" userId="S::msbo@itu.dk::df6af3b1-484c-4ec0-b121-75d1ebea4e01" providerId="AD" clId="Web-{0733E24A-E5DC-49F1-941E-029FA8F715C1}" dt="2021-10-05T18:52:19.033" v="148" actId="1076"/>
          <ac:cxnSpMkLst>
            <pc:docMk/>
            <pc:sldMk cId="1743555197" sldId="263"/>
            <ac:cxnSpMk id="14" creationId="{7916B8F7-7C42-4A16-B025-D25E91D107B4}"/>
          </ac:cxnSpMkLst>
        </pc:cxnChg>
        <pc:cxnChg chg="mod">
          <ac:chgData name="Matthew Stephen Boddie" userId="S::msbo@itu.dk::df6af3b1-484c-4ec0-b121-75d1ebea4e01" providerId="AD" clId="Web-{0733E24A-E5DC-49F1-941E-029FA8F715C1}" dt="2021-10-05T18:52:19.033" v="149" actId="1076"/>
          <ac:cxnSpMkLst>
            <pc:docMk/>
            <pc:sldMk cId="1743555197" sldId="263"/>
            <ac:cxnSpMk id="15" creationId="{B3AF4D79-7A0D-4532-8A1D-0902D8148CF3}"/>
          </ac:cxnSpMkLst>
        </pc:cxnChg>
        <pc:cxnChg chg="mod">
          <ac:chgData name="Matthew Stephen Boddie" userId="S::msbo@itu.dk::df6af3b1-484c-4ec0-b121-75d1ebea4e01" providerId="AD" clId="Web-{0733E24A-E5DC-49F1-941E-029FA8F715C1}" dt="2021-10-05T18:52:19.033" v="150" actId="1076"/>
          <ac:cxnSpMkLst>
            <pc:docMk/>
            <pc:sldMk cId="1743555197" sldId="263"/>
            <ac:cxnSpMk id="16" creationId="{A35FA18F-B239-4A92-BB25-F05E53C03FC8}"/>
          </ac:cxnSpMkLst>
        </pc:cxnChg>
      </pc:sldChg>
      <pc:sldChg chg="delSp">
        <pc:chgData name="Matthew Stephen Boddie" userId="S::msbo@itu.dk::df6af3b1-484c-4ec0-b121-75d1ebea4e01" providerId="AD" clId="Web-{0733E24A-E5DC-49F1-941E-029FA8F715C1}" dt="2021-10-05T20:52:58.525" v="277"/>
        <pc:sldMkLst>
          <pc:docMk/>
          <pc:sldMk cId="2873081430" sldId="264"/>
        </pc:sldMkLst>
        <pc:spChg chg="del">
          <ac:chgData name="Matthew Stephen Boddie" userId="S::msbo@itu.dk::df6af3b1-484c-4ec0-b121-75d1ebea4e01" providerId="AD" clId="Web-{0733E24A-E5DC-49F1-941E-029FA8F715C1}" dt="2021-10-05T20:52:58.525" v="277"/>
          <ac:spMkLst>
            <pc:docMk/>
            <pc:sldMk cId="2873081430" sldId="264"/>
            <ac:spMk id="5" creationId="{B14589C0-E227-4389-8AA7-2708218F9E00}"/>
          </ac:spMkLst>
        </pc:spChg>
      </pc:sldChg>
      <pc:sldChg chg="addSp delSp modSp">
        <pc:chgData name="Matthew Stephen Boddie" userId="S::msbo@itu.dk::df6af3b1-484c-4ec0-b121-75d1ebea4e01" providerId="AD" clId="Web-{0733E24A-E5DC-49F1-941E-029FA8F715C1}" dt="2021-10-05T19:05:08.626" v="232" actId="20577"/>
        <pc:sldMkLst>
          <pc:docMk/>
          <pc:sldMk cId="1465064564" sldId="266"/>
        </pc:sldMkLst>
        <pc:spChg chg="del mod">
          <ac:chgData name="Matthew Stephen Boddie" userId="S::msbo@itu.dk::df6af3b1-484c-4ec0-b121-75d1ebea4e01" providerId="AD" clId="Web-{0733E24A-E5DC-49F1-941E-029FA8F715C1}" dt="2021-10-05T19:01:42.692" v="190"/>
          <ac:spMkLst>
            <pc:docMk/>
            <pc:sldMk cId="1465064564" sldId="266"/>
            <ac:spMk id="2" creationId="{CD6C7856-0896-4122-ABEB-4FB1D7AD7A07}"/>
          </ac:spMkLst>
        </pc:spChg>
        <pc:spChg chg="mod">
          <ac:chgData name="Matthew Stephen Boddie" userId="S::msbo@itu.dk::df6af3b1-484c-4ec0-b121-75d1ebea4e01" providerId="AD" clId="Web-{0733E24A-E5DC-49F1-941E-029FA8F715C1}" dt="2021-10-05T19:04:43.031" v="230" actId="20577"/>
          <ac:spMkLst>
            <pc:docMk/>
            <pc:sldMk cId="1465064564" sldId="266"/>
            <ac:spMk id="3" creationId="{781E0BD0-3FDE-4341-99FE-DD0D802851B0}"/>
          </ac:spMkLst>
        </pc:spChg>
        <pc:spChg chg="mod">
          <ac:chgData name="Matthew Stephen Boddie" userId="S::msbo@itu.dk::df6af3b1-484c-4ec0-b121-75d1ebea4e01" providerId="AD" clId="Web-{0733E24A-E5DC-49F1-941E-029FA8F715C1}" dt="2021-10-05T19:05:08.626" v="232" actId="20577"/>
          <ac:spMkLst>
            <pc:docMk/>
            <pc:sldMk cId="1465064564" sldId="266"/>
            <ac:spMk id="4" creationId="{1AE69086-FAB1-4F7A-B3D6-29AC7903ABE3}"/>
          </ac:spMkLst>
        </pc:spChg>
        <pc:spChg chg="add del mod">
          <ac:chgData name="Matthew Stephen Boddie" userId="S::msbo@itu.dk::df6af3b1-484c-4ec0-b121-75d1ebea4e01" providerId="AD" clId="Web-{0733E24A-E5DC-49F1-941E-029FA8F715C1}" dt="2021-10-05T19:01:46.442" v="191"/>
          <ac:spMkLst>
            <pc:docMk/>
            <pc:sldMk cId="1465064564" sldId="266"/>
            <ac:spMk id="8" creationId="{D193C54E-EC4C-42A9-B9E2-110738EE1728}"/>
          </ac:spMkLst>
        </pc:spChg>
        <pc:picChg chg="add del mod">
          <ac:chgData name="Matthew Stephen Boddie" userId="S::msbo@itu.dk::df6af3b1-484c-4ec0-b121-75d1ebea4e01" providerId="AD" clId="Web-{0733E24A-E5DC-49F1-941E-029FA8F715C1}" dt="2021-10-05T18:55:42.295" v="162"/>
          <ac:picMkLst>
            <pc:docMk/>
            <pc:sldMk cId="1465064564" sldId="266"/>
            <ac:picMk id="5" creationId="{23494636-BA7A-4399-A699-E9E5D601D835}"/>
          </ac:picMkLst>
        </pc:picChg>
        <pc:picChg chg="add mod">
          <ac:chgData name="Matthew Stephen Boddie" userId="S::msbo@itu.dk::df6af3b1-484c-4ec0-b121-75d1ebea4e01" providerId="AD" clId="Web-{0733E24A-E5DC-49F1-941E-029FA8F715C1}" dt="2021-10-05T19:03:29.745" v="226" actId="1076"/>
          <ac:picMkLst>
            <pc:docMk/>
            <pc:sldMk cId="1465064564" sldId="266"/>
            <ac:picMk id="6" creationId="{83114735-E2F8-4F37-8836-41AE83276902}"/>
          </ac:picMkLst>
        </pc:picChg>
      </pc:sldChg>
      <pc:sldChg chg="modSp">
        <pc:chgData name="Matthew Stephen Boddie" userId="S::msbo@itu.dk::df6af3b1-484c-4ec0-b121-75d1ebea4e01" providerId="AD" clId="Web-{0733E24A-E5DC-49F1-941E-029FA8F715C1}" dt="2021-10-05T19:20:18.307" v="238" actId="20577"/>
        <pc:sldMkLst>
          <pc:docMk/>
          <pc:sldMk cId="1993293693" sldId="267"/>
        </pc:sldMkLst>
        <pc:spChg chg="mod">
          <ac:chgData name="Matthew Stephen Boddie" userId="S::msbo@itu.dk::df6af3b1-484c-4ec0-b121-75d1ebea4e01" providerId="AD" clId="Web-{0733E24A-E5DC-49F1-941E-029FA8F715C1}" dt="2021-10-05T19:20:18.307" v="238" actId="20577"/>
          <ac:spMkLst>
            <pc:docMk/>
            <pc:sldMk cId="1993293693" sldId="267"/>
            <ac:spMk id="2" creationId="{0B5C6FFC-E397-46EE-81EF-4CEA18DE97B3}"/>
          </ac:spMkLst>
        </pc:spChg>
      </pc:sldChg>
      <pc:sldChg chg="addSp delSp modSp new">
        <pc:chgData name="Matthew Stephen Boddie" userId="S::msbo@itu.dk::df6af3b1-484c-4ec0-b121-75d1ebea4e01" providerId="AD" clId="Web-{0733E24A-E5DC-49F1-941E-029FA8F715C1}" dt="2021-10-05T18:35:50.035" v="107" actId="14100"/>
        <pc:sldMkLst>
          <pc:docMk/>
          <pc:sldMk cId="2667142448" sldId="269"/>
        </pc:sldMkLst>
        <pc:spChg chg="mod">
          <ac:chgData name="Matthew Stephen Boddie" userId="S::msbo@itu.dk::df6af3b1-484c-4ec0-b121-75d1ebea4e01" providerId="AD" clId="Web-{0733E24A-E5DC-49F1-941E-029FA8F715C1}" dt="2021-10-05T18:30:41.407" v="32" actId="20577"/>
          <ac:spMkLst>
            <pc:docMk/>
            <pc:sldMk cId="2667142448" sldId="269"/>
            <ac:spMk id="2" creationId="{CA393105-12DF-4240-B857-91170558E460}"/>
          </ac:spMkLst>
        </pc:spChg>
        <pc:spChg chg="del mod">
          <ac:chgData name="Matthew Stephen Boddie" userId="S::msbo@itu.dk::df6af3b1-484c-4ec0-b121-75d1ebea4e01" providerId="AD" clId="Web-{0733E24A-E5DC-49F1-941E-029FA8F715C1}" dt="2021-10-05T18:30:00.842" v="27"/>
          <ac:spMkLst>
            <pc:docMk/>
            <pc:sldMk cId="2667142448" sldId="269"/>
            <ac:spMk id="3" creationId="{39E8BEA7-0C2B-4EB4-87A8-D4DF1C20DBEC}"/>
          </ac:spMkLst>
        </pc:spChg>
        <pc:spChg chg="add mod">
          <ac:chgData name="Matthew Stephen Boddie" userId="S::msbo@itu.dk::df6af3b1-484c-4ec0-b121-75d1ebea4e01" providerId="AD" clId="Web-{0733E24A-E5DC-49F1-941E-029FA8F715C1}" dt="2021-10-05T18:32:55.837" v="65" actId="1076"/>
          <ac:spMkLst>
            <pc:docMk/>
            <pc:sldMk cId="2667142448" sldId="269"/>
            <ac:spMk id="5" creationId="{4E39830B-6CE2-4B83-8D7E-6FBB2A642436}"/>
          </ac:spMkLst>
        </pc:spChg>
        <pc:spChg chg="add mod">
          <ac:chgData name="Matthew Stephen Boddie" userId="S::msbo@itu.dk::df6af3b1-484c-4ec0-b121-75d1ebea4e01" providerId="AD" clId="Web-{0733E24A-E5DC-49F1-941E-029FA8F715C1}" dt="2021-10-05T18:35:07.986" v="96" actId="1076"/>
          <ac:spMkLst>
            <pc:docMk/>
            <pc:sldMk cId="2667142448" sldId="269"/>
            <ac:spMk id="7" creationId="{4B120D0F-8508-44F7-9B3D-E82B8752A552}"/>
          </ac:spMkLst>
        </pc:spChg>
        <pc:spChg chg="add mod">
          <ac:chgData name="Matthew Stephen Boddie" userId="S::msbo@itu.dk::df6af3b1-484c-4ec0-b121-75d1ebea4e01" providerId="AD" clId="Web-{0733E24A-E5DC-49F1-941E-029FA8F715C1}" dt="2021-10-05T18:35:01.985" v="94" actId="1076"/>
          <ac:spMkLst>
            <pc:docMk/>
            <pc:sldMk cId="2667142448" sldId="269"/>
            <ac:spMk id="8" creationId="{144F6B3E-AE6E-44AD-A0DE-C94DCC466C25}"/>
          </ac:spMkLst>
        </pc:spChg>
        <pc:spChg chg="add mod">
          <ac:chgData name="Matthew Stephen Boddie" userId="S::msbo@itu.dk::df6af3b1-484c-4ec0-b121-75d1ebea4e01" providerId="AD" clId="Web-{0733E24A-E5DC-49F1-941E-029FA8F715C1}" dt="2021-10-05T18:35:05.017" v="95" actId="1076"/>
          <ac:spMkLst>
            <pc:docMk/>
            <pc:sldMk cId="2667142448" sldId="269"/>
            <ac:spMk id="9" creationId="{27D9F8D2-E5DE-4441-9770-5A1F05AFA823}"/>
          </ac:spMkLst>
        </pc:spChg>
        <pc:picChg chg="add mod ord modCrop">
          <ac:chgData name="Matthew Stephen Boddie" userId="S::msbo@itu.dk::df6af3b1-484c-4ec0-b121-75d1ebea4e01" providerId="AD" clId="Web-{0733E24A-E5DC-49F1-941E-029FA8F715C1}" dt="2021-10-05T18:32:54.431" v="64" actId="1076"/>
          <ac:picMkLst>
            <pc:docMk/>
            <pc:sldMk cId="2667142448" sldId="269"/>
            <ac:picMk id="4" creationId="{D59F21C4-00F6-473E-B45C-0D96C0857322}"/>
          </ac:picMkLst>
        </pc:picChg>
        <pc:cxnChg chg="add mod">
          <ac:chgData name="Matthew Stephen Boddie" userId="S::msbo@itu.dk::df6af3b1-484c-4ec0-b121-75d1ebea4e01" providerId="AD" clId="Web-{0733E24A-E5DC-49F1-941E-029FA8F715C1}" dt="2021-10-05T18:33:21.620" v="69"/>
          <ac:cxnSpMkLst>
            <pc:docMk/>
            <pc:sldMk cId="2667142448" sldId="269"/>
            <ac:cxnSpMk id="6" creationId="{4F41BF56-E21A-4917-B506-0290CB119AD0}"/>
          </ac:cxnSpMkLst>
        </pc:cxnChg>
        <pc:cxnChg chg="add mod">
          <ac:chgData name="Matthew Stephen Boddie" userId="S::msbo@itu.dk::df6af3b1-484c-4ec0-b121-75d1ebea4e01" providerId="AD" clId="Web-{0733E24A-E5DC-49F1-941E-029FA8F715C1}" dt="2021-10-05T18:35:27.690" v="100"/>
          <ac:cxnSpMkLst>
            <pc:docMk/>
            <pc:sldMk cId="2667142448" sldId="269"/>
            <ac:cxnSpMk id="10" creationId="{AE0E778F-93D1-40B0-89A5-BEB7D7D6DD81}"/>
          </ac:cxnSpMkLst>
        </pc:cxnChg>
        <pc:cxnChg chg="add mod">
          <ac:chgData name="Matthew Stephen Boddie" userId="S::msbo@itu.dk::df6af3b1-484c-4ec0-b121-75d1ebea4e01" providerId="AD" clId="Web-{0733E24A-E5DC-49F1-941E-029FA8F715C1}" dt="2021-10-05T18:35:43.925" v="104" actId="14100"/>
          <ac:cxnSpMkLst>
            <pc:docMk/>
            <pc:sldMk cId="2667142448" sldId="269"/>
            <ac:cxnSpMk id="11" creationId="{86B30A6D-B4EB-4A00-86D6-C3983237E31C}"/>
          </ac:cxnSpMkLst>
        </pc:cxnChg>
        <pc:cxnChg chg="add mod">
          <ac:chgData name="Matthew Stephen Boddie" userId="S::msbo@itu.dk::df6af3b1-484c-4ec0-b121-75d1ebea4e01" providerId="AD" clId="Web-{0733E24A-E5DC-49F1-941E-029FA8F715C1}" dt="2021-10-05T18:35:50.035" v="107" actId="14100"/>
          <ac:cxnSpMkLst>
            <pc:docMk/>
            <pc:sldMk cId="2667142448" sldId="269"/>
            <ac:cxnSpMk id="12" creationId="{01DBC83E-A17F-47C1-AEBC-EE031395E01E}"/>
          </ac:cxnSpMkLst>
        </pc:cxnChg>
      </pc:sldChg>
      <pc:sldChg chg="addSp delSp modSp new del">
        <pc:chgData name="Matthew Stephen Boddie" userId="S::msbo@itu.dk::df6af3b1-484c-4ec0-b121-75d1ebea4e01" providerId="AD" clId="Web-{0733E24A-E5DC-49F1-941E-029FA8F715C1}" dt="2021-10-05T20:38:42.593" v="273"/>
        <pc:sldMkLst>
          <pc:docMk/>
          <pc:sldMk cId="607343384" sldId="270"/>
        </pc:sldMkLst>
        <pc:spChg chg="del">
          <ac:chgData name="Matthew Stephen Boddie" userId="S::msbo@itu.dk::df6af3b1-484c-4ec0-b121-75d1ebea4e01" providerId="AD" clId="Web-{0733E24A-E5DC-49F1-941E-029FA8F715C1}" dt="2021-10-05T20:30:41.094" v="256"/>
          <ac:spMkLst>
            <pc:docMk/>
            <pc:sldMk cId="607343384" sldId="270"/>
            <ac:spMk id="2" creationId="{DC7D77A7-B2C8-4784-8F3F-B3050C292CBF}"/>
          </ac:spMkLst>
        </pc:spChg>
        <pc:spChg chg="del">
          <ac:chgData name="Matthew Stephen Boddie" userId="S::msbo@itu.dk::df6af3b1-484c-4ec0-b121-75d1ebea4e01" providerId="AD" clId="Web-{0733E24A-E5DC-49F1-941E-029FA8F715C1}" dt="2021-10-05T20:30:37.375" v="255"/>
          <ac:spMkLst>
            <pc:docMk/>
            <pc:sldMk cId="607343384" sldId="270"/>
            <ac:spMk id="3" creationId="{7D89F9BF-AACF-41FC-9C14-18B47056C3A7}"/>
          </ac:spMkLst>
        </pc:spChg>
        <pc:spChg chg="add mod">
          <ac:chgData name="Matthew Stephen Boddie" userId="S::msbo@itu.dk::df6af3b1-484c-4ec0-b121-75d1ebea4e01" providerId="AD" clId="Web-{0733E24A-E5DC-49F1-941E-029FA8F715C1}" dt="2021-10-05T20:32:55.597" v="269" actId="1076"/>
          <ac:spMkLst>
            <pc:docMk/>
            <pc:sldMk cId="607343384" sldId="270"/>
            <ac:spMk id="6" creationId="{6173C264-E7CF-48DB-8763-1149E4D27D13}"/>
          </ac:spMkLst>
        </pc:spChg>
        <pc:spChg chg="add del mod">
          <ac:chgData name="Matthew Stephen Boddie" userId="S::msbo@itu.dk::df6af3b1-484c-4ec0-b121-75d1ebea4e01" providerId="AD" clId="Web-{0733E24A-E5DC-49F1-941E-029FA8F715C1}" dt="2021-10-05T20:34:23.557" v="271"/>
          <ac:spMkLst>
            <pc:docMk/>
            <pc:sldMk cId="607343384" sldId="270"/>
            <ac:spMk id="8" creationId="{32297255-AABA-4536-85A0-8358A0F80451}"/>
          </ac:spMkLst>
        </pc:spChg>
        <pc:picChg chg="add del mod ord">
          <ac:chgData name="Matthew Stephen Boddie" userId="S::msbo@itu.dk::df6af3b1-484c-4ec0-b121-75d1ebea4e01" providerId="AD" clId="Web-{0733E24A-E5DC-49F1-941E-029FA8F715C1}" dt="2021-10-05T20:34:15.510" v="270"/>
          <ac:picMkLst>
            <pc:docMk/>
            <pc:sldMk cId="607343384" sldId="270"/>
            <ac:picMk id="4" creationId="{CC56F6FD-2F72-4BFA-B21B-7D44A4E32A09}"/>
          </ac:picMkLst>
        </pc:picChg>
        <pc:picChg chg="add del mod">
          <ac:chgData name="Matthew Stephen Boddie" userId="S::msbo@itu.dk::df6af3b1-484c-4ec0-b121-75d1ebea4e01" providerId="AD" clId="Web-{0733E24A-E5DC-49F1-941E-029FA8F715C1}" dt="2021-10-05T20:34:25.354" v="272"/>
          <ac:picMkLst>
            <pc:docMk/>
            <pc:sldMk cId="607343384" sldId="270"/>
            <ac:picMk id="5" creationId="{CB794975-A055-42CA-89E9-666FE2D0E102}"/>
          </ac:picMkLst>
        </pc:picChg>
      </pc:sldChg>
      <pc:sldChg chg="modSp add del replId">
        <pc:chgData name="Matthew Stephen Boddie" userId="S::msbo@itu.dk::df6af3b1-484c-4ec0-b121-75d1ebea4e01" providerId="AD" clId="Web-{0733E24A-E5DC-49F1-941E-029FA8F715C1}" dt="2021-10-05T18:34:13.857" v="79"/>
        <pc:sldMkLst>
          <pc:docMk/>
          <pc:sldMk cId="1612361177" sldId="270"/>
        </pc:sldMkLst>
        <pc:spChg chg="mod">
          <ac:chgData name="Matthew Stephen Boddie" userId="S::msbo@itu.dk::df6af3b1-484c-4ec0-b121-75d1ebea4e01" providerId="AD" clId="Web-{0733E24A-E5DC-49F1-941E-029FA8F715C1}" dt="2021-10-05T18:34:09.232" v="78" actId="1076"/>
          <ac:spMkLst>
            <pc:docMk/>
            <pc:sldMk cId="1612361177" sldId="270"/>
            <ac:spMk id="8" creationId="{144F6B3E-AE6E-44AD-A0DE-C94DCC466C25}"/>
          </ac:spMkLst>
        </pc:spChg>
      </pc:sldChg>
      <pc:sldChg chg="add del replId">
        <pc:chgData name="Matthew Stephen Boddie" userId="S::msbo@itu.dk::df6af3b1-484c-4ec0-b121-75d1ebea4e01" providerId="AD" clId="Web-{0733E24A-E5DC-49F1-941E-029FA8F715C1}" dt="2021-10-05T18:34:20.889" v="81"/>
        <pc:sldMkLst>
          <pc:docMk/>
          <pc:sldMk cId="4099620645" sldId="270"/>
        </pc:sldMkLst>
      </pc:sldChg>
      <pc:sldChg chg="new del">
        <pc:chgData name="Matthew Stephen Boddie" userId="S::msbo@itu.dk::df6af3b1-484c-4ec0-b121-75d1ebea4e01" providerId="AD" clId="Web-{0733E24A-E5DC-49F1-941E-029FA8F715C1}" dt="2021-10-05T18:33:41.137" v="71"/>
        <pc:sldMkLst>
          <pc:docMk/>
          <pc:sldMk cId="4161782311" sldId="270"/>
        </pc:sldMkLst>
      </pc:sldChg>
    </pc:docChg>
  </pc:docChgLst>
  <pc:docChgLst>
    <pc:chgData name="Matthew Stephen Boddie" userId="S::msbo@itu.dk::df6af3b1-484c-4ec0-b121-75d1ebea4e01" providerId="AD" clId="Web-{5CE30B9E-1298-4474-B02B-A4F8F44B9B4E}"/>
    <pc:docChg chg="addSld modSld">
      <pc:chgData name="Matthew Stephen Boddie" userId="S::msbo@itu.dk::df6af3b1-484c-4ec0-b121-75d1ebea4e01" providerId="AD" clId="Web-{5CE30B9E-1298-4474-B02B-A4F8F44B9B4E}" dt="2021-10-05T22:00:17.863" v="407" actId="20577"/>
      <pc:docMkLst>
        <pc:docMk/>
      </pc:docMkLst>
      <pc:sldChg chg="addSp delSp modSp new">
        <pc:chgData name="Matthew Stephen Boddie" userId="S::msbo@itu.dk::df6af3b1-484c-4ec0-b121-75d1ebea4e01" providerId="AD" clId="Web-{5CE30B9E-1298-4474-B02B-A4F8F44B9B4E}" dt="2021-10-05T22:00:17.863" v="407" actId="20577"/>
        <pc:sldMkLst>
          <pc:docMk/>
          <pc:sldMk cId="2760571484" sldId="270"/>
        </pc:sldMkLst>
        <pc:spChg chg="del">
          <ac:chgData name="Matthew Stephen Boddie" userId="S::msbo@itu.dk::df6af3b1-484c-4ec0-b121-75d1ebea4e01" providerId="AD" clId="Web-{5CE30B9E-1298-4474-B02B-A4F8F44B9B4E}" dt="2021-10-05T21:36:57.947" v="1"/>
          <ac:spMkLst>
            <pc:docMk/>
            <pc:sldMk cId="2760571484" sldId="270"/>
            <ac:spMk id="2" creationId="{96BCFD4C-7C23-4A73-8395-1D641E2DBF5F}"/>
          </ac:spMkLst>
        </pc:spChg>
        <pc:spChg chg="del">
          <ac:chgData name="Matthew Stephen Boddie" userId="S::msbo@itu.dk::df6af3b1-484c-4ec0-b121-75d1ebea4e01" providerId="AD" clId="Web-{5CE30B9E-1298-4474-B02B-A4F8F44B9B4E}" dt="2021-10-05T21:37:01.462" v="2"/>
          <ac:spMkLst>
            <pc:docMk/>
            <pc:sldMk cId="2760571484" sldId="270"/>
            <ac:spMk id="3" creationId="{120F291A-A12F-4D78-B77B-738E76B81105}"/>
          </ac:spMkLst>
        </pc:spChg>
        <pc:spChg chg="add mod">
          <ac:chgData name="Matthew Stephen Boddie" userId="S::msbo@itu.dk::df6af3b1-484c-4ec0-b121-75d1ebea4e01" providerId="AD" clId="Web-{5CE30B9E-1298-4474-B02B-A4F8F44B9B4E}" dt="2021-10-05T21:45:57.934" v="108" actId="1076"/>
          <ac:spMkLst>
            <pc:docMk/>
            <pc:sldMk cId="2760571484" sldId="270"/>
            <ac:spMk id="11" creationId="{AE79865B-B178-44B8-A751-D206F8708AF2}"/>
          </ac:spMkLst>
        </pc:spChg>
        <pc:spChg chg="add mod">
          <ac:chgData name="Matthew Stephen Boddie" userId="S::msbo@itu.dk::df6af3b1-484c-4ec0-b121-75d1ebea4e01" providerId="AD" clId="Web-{5CE30B9E-1298-4474-B02B-A4F8F44B9B4E}" dt="2021-10-05T21:45:56.059" v="107" actId="1076"/>
          <ac:spMkLst>
            <pc:docMk/>
            <pc:sldMk cId="2760571484" sldId="270"/>
            <ac:spMk id="12" creationId="{B7FC9A0B-6689-431D-B475-9CF157418095}"/>
          </ac:spMkLst>
        </pc:spChg>
        <pc:spChg chg="add mod">
          <ac:chgData name="Matthew Stephen Boddie" userId="S::msbo@itu.dk::df6af3b1-484c-4ec0-b121-75d1ebea4e01" providerId="AD" clId="Web-{5CE30B9E-1298-4474-B02B-A4F8F44B9B4E}" dt="2021-10-05T21:57:24.338" v="344" actId="20577"/>
          <ac:spMkLst>
            <pc:docMk/>
            <pc:sldMk cId="2760571484" sldId="270"/>
            <ac:spMk id="13" creationId="{E3E99972-33F5-47EE-82F8-12CDDE31BCB9}"/>
          </ac:spMkLst>
        </pc:spChg>
        <pc:spChg chg="add mod">
          <ac:chgData name="Matthew Stephen Boddie" userId="S::msbo@itu.dk::df6af3b1-484c-4ec0-b121-75d1ebea4e01" providerId="AD" clId="Web-{5CE30B9E-1298-4474-B02B-A4F8F44B9B4E}" dt="2021-10-05T21:57:48.324" v="347" actId="20577"/>
          <ac:spMkLst>
            <pc:docMk/>
            <pc:sldMk cId="2760571484" sldId="270"/>
            <ac:spMk id="14" creationId="{78769086-10B6-4547-9077-6002CF963734}"/>
          </ac:spMkLst>
        </pc:spChg>
        <pc:spChg chg="add mod">
          <ac:chgData name="Matthew Stephen Boddie" userId="S::msbo@itu.dk::df6af3b1-484c-4ec0-b121-75d1ebea4e01" providerId="AD" clId="Web-{5CE30B9E-1298-4474-B02B-A4F8F44B9B4E}" dt="2021-10-05T21:58:02.293" v="349" actId="20577"/>
          <ac:spMkLst>
            <pc:docMk/>
            <pc:sldMk cId="2760571484" sldId="270"/>
            <ac:spMk id="15" creationId="{BA2C7656-89D2-4E47-A4EF-A272E5F6C02A}"/>
          </ac:spMkLst>
        </pc:spChg>
        <pc:spChg chg="add mod">
          <ac:chgData name="Matthew Stephen Boddie" userId="S::msbo@itu.dk::df6af3b1-484c-4ec0-b121-75d1ebea4e01" providerId="AD" clId="Web-{5CE30B9E-1298-4474-B02B-A4F8F44B9B4E}" dt="2021-10-05T21:57:55.918" v="348" actId="20577"/>
          <ac:spMkLst>
            <pc:docMk/>
            <pc:sldMk cId="2760571484" sldId="270"/>
            <ac:spMk id="16" creationId="{B928C1E6-EEA0-420D-9E4F-34DADB57B3E9}"/>
          </ac:spMkLst>
        </pc:spChg>
        <pc:spChg chg="add mod">
          <ac:chgData name="Matthew Stephen Boddie" userId="S::msbo@itu.dk::df6af3b1-484c-4ec0-b121-75d1ebea4e01" providerId="AD" clId="Web-{5CE30B9E-1298-4474-B02B-A4F8F44B9B4E}" dt="2021-10-05T21:57:41.042" v="346" actId="20577"/>
          <ac:spMkLst>
            <pc:docMk/>
            <pc:sldMk cId="2760571484" sldId="270"/>
            <ac:spMk id="17" creationId="{1F31EE29-2438-4EF6-92A2-679B12924332}"/>
          </ac:spMkLst>
        </pc:spChg>
        <pc:spChg chg="add mod">
          <ac:chgData name="Matthew Stephen Boddie" userId="S::msbo@itu.dk::df6af3b1-484c-4ec0-b121-75d1ebea4e01" providerId="AD" clId="Web-{5CE30B9E-1298-4474-B02B-A4F8F44B9B4E}" dt="2021-10-05T21:57:32.698" v="345" actId="20577"/>
          <ac:spMkLst>
            <pc:docMk/>
            <pc:sldMk cId="2760571484" sldId="270"/>
            <ac:spMk id="18" creationId="{88D34AD3-2D5F-4254-A764-D0CB24CBC38F}"/>
          </ac:spMkLst>
        </pc:spChg>
        <pc:spChg chg="add mod">
          <ac:chgData name="Matthew Stephen Boddie" userId="S::msbo@itu.dk::df6af3b1-484c-4ec0-b121-75d1ebea4e01" providerId="AD" clId="Web-{5CE30B9E-1298-4474-B02B-A4F8F44B9B4E}" dt="2021-10-05T21:57:06.337" v="343" actId="1076"/>
          <ac:spMkLst>
            <pc:docMk/>
            <pc:sldMk cId="2760571484" sldId="270"/>
            <ac:spMk id="19" creationId="{6A31A6C2-C4A0-4BCC-9561-FB72D90AE320}"/>
          </ac:spMkLst>
        </pc:spChg>
        <pc:spChg chg="add mod">
          <ac:chgData name="Matthew Stephen Boddie" userId="S::msbo@itu.dk::df6af3b1-484c-4ec0-b121-75d1ebea4e01" providerId="AD" clId="Web-{5CE30B9E-1298-4474-B02B-A4F8F44B9B4E}" dt="2021-10-05T22:00:17.863" v="407" actId="20577"/>
          <ac:spMkLst>
            <pc:docMk/>
            <pc:sldMk cId="2760571484" sldId="270"/>
            <ac:spMk id="20" creationId="{116B0537-BA7D-48EA-BDEA-C4648247F7A1}"/>
          </ac:spMkLst>
        </pc:spChg>
        <pc:picChg chg="add mod modCrop">
          <ac:chgData name="Matthew Stephen Boddie" userId="S::msbo@itu.dk::df6af3b1-484c-4ec0-b121-75d1ebea4e01" providerId="AD" clId="Web-{5CE30B9E-1298-4474-B02B-A4F8F44B9B4E}" dt="2021-10-05T21:45:42.730" v="102" actId="1076"/>
          <ac:picMkLst>
            <pc:docMk/>
            <pc:sldMk cId="2760571484" sldId="270"/>
            <ac:picMk id="4" creationId="{6C3300BA-C77F-411D-9B60-052BCFE17C78}"/>
          </ac:picMkLst>
        </pc:picChg>
        <pc:picChg chg="add del mod">
          <ac:chgData name="Matthew Stephen Boddie" userId="S::msbo@itu.dk::df6af3b1-484c-4ec0-b121-75d1ebea4e01" providerId="AD" clId="Web-{5CE30B9E-1298-4474-B02B-A4F8F44B9B4E}" dt="2021-10-05T21:38:21.248" v="19"/>
          <ac:picMkLst>
            <pc:docMk/>
            <pc:sldMk cId="2760571484" sldId="270"/>
            <ac:picMk id="5" creationId="{6BF8B7E8-7326-44DE-9D0C-0C500CAB7DC2}"/>
          </ac:picMkLst>
        </pc:picChg>
        <pc:picChg chg="add mod">
          <ac:chgData name="Matthew Stephen Boddie" userId="S::msbo@itu.dk::df6af3b1-484c-4ec0-b121-75d1ebea4e01" providerId="AD" clId="Web-{5CE30B9E-1298-4474-B02B-A4F8F44B9B4E}" dt="2021-10-05T21:45:48.652" v="104" actId="1076"/>
          <ac:picMkLst>
            <pc:docMk/>
            <pc:sldMk cId="2760571484" sldId="270"/>
            <ac:picMk id="6" creationId="{2003DCBE-9CD8-4192-86A9-3BC2AE253ADC}"/>
          </ac:picMkLst>
        </pc:picChg>
        <pc:picChg chg="add mod">
          <ac:chgData name="Matthew Stephen Boddie" userId="S::msbo@itu.dk::df6af3b1-484c-4ec0-b121-75d1ebea4e01" providerId="AD" clId="Web-{5CE30B9E-1298-4474-B02B-A4F8F44B9B4E}" dt="2021-10-05T21:45:45.933" v="103" actId="1076"/>
          <ac:picMkLst>
            <pc:docMk/>
            <pc:sldMk cId="2760571484" sldId="270"/>
            <ac:picMk id="7" creationId="{BFBFD602-C935-401A-9ECA-906BB445D979}"/>
          </ac:picMkLst>
        </pc:picChg>
        <pc:picChg chg="add mod">
          <ac:chgData name="Matthew Stephen Boddie" userId="S::msbo@itu.dk::df6af3b1-484c-4ec0-b121-75d1ebea4e01" providerId="AD" clId="Web-{5CE30B9E-1298-4474-B02B-A4F8F44B9B4E}" dt="2021-10-05T21:47:21.532" v="162" actId="1076"/>
          <ac:picMkLst>
            <pc:docMk/>
            <pc:sldMk cId="2760571484" sldId="270"/>
            <ac:picMk id="8" creationId="{F51DC721-79C7-496D-AF7B-BAF7D4E86C1C}"/>
          </ac:picMkLst>
        </pc:picChg>
        <pc:picChg chg="add del mod">
          <ac:chgData name="Matthew Stephen Boddie" userId="S::msbo@itu.dk::df6af3b1-484c-4ec0-b121-75d1ebea4e01" providerId="AD" clId="Web-{5CE30B9E-1298-4474-B02B-A4F8F44B9B4E}" dt="2021-10-05T21:43:22.144" v="49"/>
          <ac:picMkLst>
            <pc:docMk/>
            <pc:sldMk cId="2760571484" sldId="270"/>
            <ac:picMk id="9" creationId="{1B287A8B-F72D-441B-944F-D4CED4534BDE}"/>
          </ac:picMkLst>
        </pc:picChg>
        <pc:picChg chg="add mod">
          <ac:chgData name="Matthew Stephen Boddie" userId="S::msbo@itu.dk::df6af3b1-484c-4ec0-b121-75d1ebea4e01" providerId="AD" clId="Web-{5CE30B9E-1298-4474-B02B-A4F8F44B9B4E}" dt="2021-10-05T21:45:53.934" v="106" actId="1076"/>
          <ac:picMkLst>
            <pc:docMk/>
            <pc:sldMk cId="2760571484" sldId="270"/>
            <ac:picMk id="10" creationId="{D5E82A58-8A32-476E-AAA3-BEDB2AF2D2C4}"/>
          </ac:picMkLst>
        </pc:picChg>
      </pc:sldChg>
    </pc:docChg>
  </pc:docChgLst>
  <pc:docChgLst>
    <pc:chgData name="Nanna Bøhm Andersen" userId="S::nban@itu.dk::a8e4b434-c49e-4426-94c7-5d990d263719" providerId="AD" clId="Web-{FED816C2-AD75-414A-9CF2-8B58D843C3EC}"/>
    <pc:docChg chg="addSld modSld">
      <pc:chgData name="Nanna Bøhm Andersen" userId="S::nban@itu.dk::a8e4b434-c49e-4426-94c7-5d990d263719" providerId="AD" clId="Web-{FED816C2-AD75-414A-9CF2-8B58D843C3EC}" dt="2021-10-04T11:16:39.391" v="826" actId="14100"/>
      <pc:docMkLst>
        <pc:docMk/>
      </pc:docMkLst>
      <pc:sldChg chg="modSp">
        <pc:chgData name="Nanna Bøhm Andersen" userId="S::nban@itu.dk::a8e4b434-c49e-4426-94c7-5d990d263719" providerId="AD" clId="Web-{FED816C2-AD75-414A-9CF2-8B58D843C3EC}" dt="2021-10-04T10:43:34.538" v="144" actId="20577"/>
        <pc:sldMkLst>
          <pc:docMk/>
          <pc:sldMk cId="504228392" sldId="260"/>
        </pc:sldMkLst>
        <pc:spChg chg="mod">
          <ac:chgData name="Nanna Bøhm Andersen" userId="S::nban@itu.dk::a8e4b434-c49e-4426-94c7-5d990d263719" providerId="AD" clId="Web-{FED816C2-AD75-414A-9CF2-8B58D843C3EC}" dt="2021-10-04T10:40:52.737" v="111" actId="20577"/>
          <ac:spMkLst>
            <pc:docMk/>
            <pc:sldMk cId="504228392" sldId="260"/>
            <ac:spMk id="2" creationId="{D22BA3F3-8DCC-4277-85AC-15EF9B659179}"/>
          </ac:spMkLst>
        </pc:spChg>
        <pc:spChg chg="mod">
          <ac:chgData name="Nanna Bøhm Andersen" userId="S::nban@itu.dk::a8e4b434-c49e-4426-94c7-5d990d263719" providerId="AD" clId="Web-{FED816C2-AD75-414A-9CF2-8B58D843C3EC}" dt="2021-10-04T10:43:34.538" v="144" actId="20577"/>
          <ac:spMkLst>
            <pc:docMk/>
            <pc:sldMk cId="504228392" sldId="260"/>
            <ac:spMk id="3" creationId="{8D4F7845-06E9-401E-87E9-834E3F2A09B0}"/>
          </ac:spMkLst>
        </pc:spChg>
      </pc:sldChg>
      <pc:sldChg chg="modSp new">
        <pc:chgData name="Nanna Bøhm Andersen" userId="S::nban@itu.dk::a8e4b434-c49e-4426-94c7-5d990d263719" providerId="AD" clId="Web-{FED816C2-AD75-414A-9CF2-8B58D843C3EC}" dt="2021-10-04T10:49:26.795" v="257" actId="20577"/>
        <pc:sldMkLst>
          <pc:docMk/>
          <pc:sldMk cId="2945683536" sldId="261"/>
        </pc:sldMkLst>
        <pc:spChg chg="mod">
          <ac:chgData name="Nanna Bøhm Andersen" userId="S::nban@itu.dk::a8e4b434-c49e-4426-94c7-5d990d263719" providerId="AD" clId="Web-{FED816C2-AD75-414A-9CF2-8B58D843C3EC}" dt="2021-10-04T10:42:15.505" v="129" actId="20577"/>
          <ac:spMkLst>
            <pc:docMk/>
            <pc:sldMk cId="2945683536" sldId="261"/>
            <ac:spMk id="2" creationId="{ACE62257-3AF9-4C75-98D8-FF9992DBF1EC}"/>
          </ac:spMkLst>
        </pc:spChg>
        <pc:spChg chg="mod">
          <ac:chgData name="Nanna Bøhm Andersen" userId="S::nban@itu.dk::a8e4b434-c49e-4426-94c7-5d990d263719" providerId="AD" clId="Web-{FED816C2-AD75-414A-9CF2-8B58D843C3EC}" dt="2021-10-04T10:49:26.795" v="257" actId="20577"/>
          <ac:spMkLst>
            <pc:docMk/>
            <pc:sldMk cId="2945683536" sldId="261"/>
            <ac:spMk id="3" creationId="{CB64C501-DE9D-409C-A45B-10682A5A92A3}"/>
          </ac:spMkLst>
        </pc:spChg>
      </pc:sldChg>
      <pc:sldChg chg="modSp new">
        <pc:chgData name="Nanna Bøhm Andersen" userId="S::nban@itu.dk::a8e4b434-c49e-4426-94c7-5d990d263719" providerId="AD" clId="Web-{FED816C2-AD75-414A-9CF2-8B58D843C3EC}" dt="2021-10-04T11:16:39.391" v="826" actId="14100"/>
        <pc:sldMkLst>
          <pc:docMk/>
          <pc:sldMk cId="4171250440" sldId="262"/>
        </pc:sldMkLst>
        <pc:spChg chg="mod">
          <ac:chgData name="Nanna Bøhm Andersen" userId="S::nban@itu.dk::a8e4b434-c49e-4426-94c7-5d990d263719" providerId="AD" clId="Web-{FED816C2-AD75-414A-9CF2-8B58D843C3EC}" dt="2021-10-04T11:16:16.672" v="824" actId="20577"/>
          <ac:spMkLst>
            <pc:docMk/>
            <pc:sldMk cId="4171250440" sldId="262"/>
            <ac:spMk id="2" creationId="{5C0E53EA-DEC5-4E18-9F64-30D66A51E608}"/>
          </ac:spMkLst>
        </pc:spChg>
        <pc:spChg chg="mod">
          <ac:chgData name="Nanna Bøhm Andersen" userId="S::nban@itu.dk::a8e4b434-c49e-4426-94c7-5d990d263719" providerId="AD" clId="Web-{FED816C2-AD75-414A-9CF2-8B58D843C3EC}" dt="2021-10-04T11:16:39.391" v="826" actId="14100"/>
          <ac:spMkLst>
            <pc:docMk/>
            <pc:sldMk cId="4171250440" sldId="262"/>
            <ac:spMk id="3" creationId="{1AFD2C93-03B6-4176-AA87-F1C6E0432961}"/>
          </ac:spMkLst>
        </pc:spChg>
        <pc:spChg chg="mod">
          <ac:chgData name="Nanna Bøhm Andersen" userId="S::nban@itu.dk::a8e4b434-c49e-4426-94c7-5d990d263719" providerId="AD" clId="Web-{FED816C2-AD75-414A-9CF2-8B58D843C3EC}" dt="2021-10-04T11:16:02.797" v="820" actId="14100"/>
          <ac:spMkLst>
            <pc:docMk/>
            <pc:sldMk cId="4171250440" sldId="262"/>
            <ac:spMk id="4" creationId="{38AA65C3-3043-4CB8-87A2-E248F3706A42}"/>
          </ac:spMkLst>
        </pc:spChg>
        <pc:spChg chg="mod">
          <ac:chgData name="Nanna Bøhm Andersen" userId="S::nban@itu.dk::a8e4b434-c49e-4426-94c7-5d990d263719" providerId="AD" clId="Web-{FED816C2-AD75-414A-9CF2-8B58D843C3EC}" dt="2021-10-04T11:16:14.750" v="822" actId="20577"/>
          <ac:spMkLst>
            <pc:docMk/>
            <pc:sldMk cId="4171250440" sldId="262"/>
            <ac:spMk id="5" creationId="{B3BE2EC9-BF8B-43DA-BDF9-0476AD03F359}"/>
          </ac:spMkLst>
        </pc:spChg>
        <pc:spChg chg="mod">
          <ac:chgData name="Nanna Bøhm Andersen" userId="S::nban@itu.dk::a8e4b434-c49e-4426-94c7-5d990d263719" providerId="AD" clId="Web-{FED816C2-AD75-414A-9CF2-8B58D843C3EC}" dt="2021-10-04T11:15:07.108" v="803" actId="20577"/>
          <ac:spMkLst>
            <pc:docMk/>
            <pc:sldMk cId="4171250440" sldId="262"/>
            <ac:spMk id="6" creationId="{8565AE84-0AC7-4B74-A7F0-B0FFF0B8D298}"/>
          </ac:spMkLst>
        </pc:spChg>
      </pc:sldChg>
    </pc:docChg>
  </pc:docChgLst>
  <pc:docChgLst>
    <pc:chgData name="Nanna Bøhm Andersen" userId="S::nban@itu.dk::a8e4b434-c49e-4426-94c7-5d990d263719" providerId="AD" clId="Web-{5D750C30-B0DE-47F0-87C1-487C9715F0AD}"/>
    <pc:docChg chg="addSld delSld modSld">
      <pc:chgData name="Nanna Bøhm Andersen" userId="S::nban@itu.dk::a8e4b434-c49e-4426-94c7-5d990d263719" providerId="AD" clId="Web-{5D750C30-B0DE-47F0-87C1-487C9715F0AD}" dt="2021-10-05T16:06:25.386" v="211" actId="1076"/>
      <pc:docMkLst>
        <pc:docMk/>
      </pc:docMkLst>
      <pc:sldChg chg="addSp modSp">
        <pc:chgData name="Nanna Bøhm Andersen" userId="S::nban@itu.dk::a8e4b434-c49e-4426-94c7-5d990d263719" providerId="AD" clId="Web-{5D750C30-B0DE-47F0-87C1-487C9715F0AD}" dt="2021-10-05T14:22:22.660" v="102" actId="1076"/>
        <pc:sldMkLst>
          <pc:docMk/>
          <pc:sldMk cId="2945683536" sldId="261"/>
        </pc:sldMkLst>
        <pc:spChg chg="mod">
          <ac:chgData name="Nanna Bøhm Andersen" userId="S::nban@itu.dk::a8e4b434-c49e-4426-94c7-5d990d263719" providerId="AD" clId="Web-{5D750C30-B0DE-47F0-87C1-487C9715F0AD}" dt="2021-10-05T14:15:11.791" v="2" actId="1076"/>
          <ac:spMkLst>
            <pc:docMk/>
            <pc:sldMk cId="2945683536" sldId="261"/>
            <ac:spMk id="3" creationId="{CB64C501-DE9D-409C-A45B-10682A5A92A3}"/>
          </ac:spMkLst>
        </pc:spChg>
        <pc:spChg chg="add mod">
          <ac:chgData name="Nanna Bøhm Andersen" userId="S::nban@itu.dk::a8e4b434-c49e-4426-94c7-5d990d263719" providerId="AD" clId="Web-{5D750C30-B0DE-47F0-87C1-487C9715F0AD}" dt="2021-10-05T14:22:22.660" v="102" actId="1076"/>
          <ac:spMkLst>
            <pc:docMk/>
            <pc:sldMk cId="2945683536" sldId="261"/>
            <ac:spMk id="4" creationId="{52ED314A-5780-4D31-832A-D256FEA76704}"/>
          </ac:spMkLst>
        </pc:spChg>
      </pc:sldChg>
      <pc:sldChg chg="addSp modSp">
        <pc:chgData name="Nanna Bøhm Andersen" userId="S::nban@itu.dk::a8e4b434-c49e-4426-94c7-5d990d263719" providerId="AD" clId="Web-{5D750C30-B0DE-47F0-87C1-487C9715F0AD}" dt="2021-10-05T14:23:39.759" v="127" actId="14100"/>
        <pc:sldMkLst>
          <pc:docMk/>
          <pc:sldMk cId="4171250440" sldId="262"/>
        </pc:sldMkLst>
        <pc:spChg chg="mod">
          <ac:chgData name="Nanna Bøhm Andersen" userId="S::nban@itu.dk::a8e4b434-c49e-4426-94c7-5d990d263719" providerId="AD" clId="Web-{5D750C30-B0DE-47F0-87C1-487C9715F0AD}" dt="2021-10-05T14:17:38.987" v="24" actId="20577"/>
          <ac:spMkLst>
            <pc:docMk/>
            <pc:sldMk cId="4171250440" sldId="262"/>
            <ac:spMk id="4" creationId="{38AA65C3-3043-4CB8-87A2-E248F3706A42}"/>
          </ac:spMkLst>
        </pc:spChg>
        <pc:picChg chg="add mod">
          <ac:chgData name="Nanna Bøhm Andersen" userId="S::nban@itu.dk::a8e4b434-c49e-4426-94c7-5d990d263719" providerId="AD" clId="Web-{5D750C30-B0DE-47F0-87C1-487C9715F0AD}" dt="2021-10-05T14:17:19.189" v="19" actId="1076"/>
          <ac:picMkLst>
            <pc:docMk/>
            <pc:sldMk cId="4171250440" sldId="262"/>
            <ac:picMk id="7" creationId="{DDC2EF92-500F-4612-8EF4-FAE23ECF6AA7}"/>
          </ac:picMkLst>
        </pc:picChg>
        <pc:picChg chg="add mod modCrop">
          <ac:chgData name="Nanna Bøhm Andersen" userId="S::nban@itu.dk::a8e4b434-c49e-4426-94c7-5d990d263719" providerId="AD" clId="Web-{5D750C30-B0DE-47F0-87C1-487C9715F0AD}" dt="2021-10-05T14:17:21.455" v="20" actId="1076"/>
          <ac:picMkLst>
            <pc:docMk/>
            <pc:sldMk cId="4171250440" sldId="262"/>
            <ac:picMk id="8" creationId="{1A3A60CC-33EE-4176-95F0-18C4C4CCB88A}"/>
          </ac:picMkLst>
        </pc:picChg>
        <pc:picChg chg="add mod">
          <ac:chgData name="Nanna Bøhm Andersen" userId="S::nban@itu.dk::a8e4b434-c49e-4426-94c7-5d990d263719" providerId="AD" clId="Web-{5D750C30-B0DE-47F0-87C1-487C9715F0AD}" dt="2021-10-05T14:22:52.365" v="112" actId="1076"/>
          <ac:picMkLst>
            <pc:docMk/>
            <pc:sldMk cId="4171250440" sldId="262"/>
            <ac:picMk id="9" creationId="{FB91E549-254A-42D1-92D8-CA073A784FCD}"/>
          </ac:picMkLst>
        </pc:picChg>
        <pc:picChg chg="add mod">
          <ac:chgData name="Nanna Bøhm Andersen" userId="S::nban@itu.dk::a8e4b434-c49e-4426-94c7-5d990d263719" providerId="AD" clId="Web-{5D750C30-B0DE-47F0-87C1-487C9715F0AD}" dt="2021-10-05T14:22:50.631" v="111" actId="1076"/>
          <ac:picMkLst>
            <pc:docMk/>
            <pc:sldMk cId="4171250440" sldId="262"/>
            <ac:picMk id="10" creationId="{DC834E51-479B-48D5-BF51-04E5BE6A73AC}"/>
          </ac:picMkLst>
        </pc:picChg>
        <pc:picChg chg="add mod">
          <ac:chgData name="Nanna Bøhm Andersen" userId="S::nban@itu.dk::a8e4b434-c49e-4426-94c7-5d990d263719" providerId="AD" clId="Web-{5D750C30-B0DE-47F0-87C1-487C9715F0AD}" dt="2021-10-05T14:23:09.851" v="117" actId="1076"/>
          <ac:picMkLst>
            <pc:docMk/>
            <pc:sldMk cId="4171250440" sldId="262"/>
            <ac:picMk id="11" creationId="{D07B81BC-88F3-45ED-812A-EAB55F34F3EE}"/>
          </ac:picMkLst>
        </pc:picChg>
        <pc:picChg chg="add mod">
          <ac:chgData name="Nanna Bøhm Andersen" userId="S::nban@itu.dk::a8e4b434-c49e-4426-94c7-5d990d263719" providerId="AD" clId="Web-{5D750C30-B0DE-47F0-87C1-487C9715F0AD}" dt="2021-10-05T14:23:09.804" v="116" actId="1076"/>
          <ac:picMkLst>
            <pc:docMk/>
            <pc:sldMk cId="4171250440" sldId="262"/>
            <ac:picMk id="12" creationId="{773B725C-DDCD-4852-B928-1C9C4F5FDA84}"/>
          </ac:picMkLst>
        </pc:picChg>
        <pc:cxnChg chg="add mod">
          <ac:chgData name="Nanna Bøhm Andersen" userId="S::nban@itu.dk::a8e4b434-c49e-4426-94c7-5d990d263719" providerId="AD" clId="Web-{5D750C30-B0DE-47F0-87C1-487C9715F0AD}" dt="2021-10-05T14:23:16.304" v="119" actId="1076"/>
          <ac:cxnSpMkLst>
            <pc:docMk/>
            <pc:sldMk cId="4171250440" sldId="262"/>
            <ac:cxnSpMk id="14" creationId="{4699141D-73BD-4D25-8FE8-3345B0E96874}"/>
          </ac:cxnSpMkLst>
        </pc:cxnChg>
        <pc:cxnChg chg="add mod">
          <ac:chgData name="Nanna Bøhm Andersen" userId="S::nban@itu.dk::a8e4b434-c49e-4426-94c7-5d990d263719" providerId="AD" clId="Web-{5D750C30-B0DE-47F0-87C1-487C9715F0AD}" dt="2021-10-05T14:23:23.898" v="122" actId="14100"/>
          <ac:cxnSpMkLst>
            <pc:docMk/>
            <pc:sldMk cId="4171250440" sldId="262"/>
            <ac:cxnSpMk id="15" creationId="{EDB8DCC1-C1F9-4532-823A-DEE10DF17567}"/>
          </ac:cxnSpMkLst>
        </pc:cxnChg>
        <pc:cxnChg chg="add mod">
          <ac:chgData name="Nanna Bøhm Andersen" userId="S::nban@itu.dk::a8e4b434-c49e-4426-94c7-5d990d263719" providerId="AD" clId="Web-{5D750C30-B0DE-47F0-87C1-487C9715F0AD}" dt="2021-10-05T14:23:39.759" v="127" actId="14100"/>
          <ac:cxnSpMkLst>
            <pc:docMk/>
            <pc:sldMk cId="4171250440" sldId="262"/>
            <ac:cxnSpMk id="16" creationId="{AEA30750-6BCB-41D0-87DB-46FB2838F03D}"/>
          </ac:cxnSpMkLst>
        </pc:cxnChg>
      </pc:sldChg>
      <pc:sldChg chg="addSp modSp">
        <pc:chgData name="Nanna Bøhm Andersen" userId="S::nban@itu.dk::a8e4b434-c49e-4426-94c7-5d990d263719" providerId="AD" clId="Web-{5D750C30-B0DE-47F0-87C1-487C9715F0AD}" dt="2021-10-05T14:24:57.013" v="182" actId="20577"/>
        <pc:sldMkLst>
          <pc:docMk/>
          <pc:sldMk cId="2873081430" sldId="264"/>
        </pc:sldMkLst>
        <pc:spChg chg="add mod">
          <ac:chgData name="Nanna Bøhm Andersen" userId="S::nban@itu.dk::a8e4b434-c49e-4426-94c7-5d990d263719" providerId="AD" clId="Web-{5D750C30-B0DE-47F0-87C1-487C9715F0AD}" dt="2021-10-05T14:24:57.013" v="182" actId="20577"/>
          <ac:spMkLst>
            <pc:docMk/>
            <pc:sldMk cId="2873081430" sldId="264"/>
            <ac:spMk id="5" creationId="{B14589C0-E227-4389-8AA7-2708218F9E00}"/>
          </ac:spMkLst>
        </pc:spChg>
      </pc:sldChg>
      <pc:sldChg chg="addSp delSp modSp">
        <pc:chgData name="Nanna Bøhm Andersen" userId="S::nban@itu.dk::a8e4b434-c49e-4426-94c7-5d990d263719" providerId="AD" clId="Web-{5D750C30-B0DE-47F0-87C1-487C9715F0AD}" dt="2021-10-05T16:06:25.386" v="211" actId="1076"/>
        <pc:sldMkLst>
          <pc:docMk/>
          <pc:sldMk cId="3052491932" sldId="265"/>
        </pc:sldMkLst>
        <pc:spChg chg="mod">
          <ac:chgData name="Nanna Bøhm Andersen" userId="S::nban@itu.dk::a8e4b434-c49e-4426-94c7-5d990d263719" providerId="AD" clId="Web-{5D750C30-B0DE-47F0-87C1-487C9715F0AD}" dt="2021-10-05T16:01:59.725" v="187" actId="14100"/>
          <ac:spMkLst>
            <pc:docMk/>
            <pc:sldMk cId="3052491932" sldId="265"/>
            <ac:spMk id="3" creationId="{1CD16A6E-CAD0-45D5-B09E-8A10673EE0DC}"/>
          </ac:spMkLst>
        </pc:spChg>
        <pc:picChg chg="add del mod">
          <ac:chgData name="Nanna Bøhm Andersen" userId="S::nban@itu.dk::a8e4b434-c49e-4426-94c7-5d990d263719" providerId="AD" clId="Web-{5D750C30-B0DE-47F0-87C1-487C9715F0AD}" dt="2021-10-05T16:05:53.026" v="204"/>
          <ac:picMkLst>
            <pc:docMk/>
            <pc:sldMk cId="3052491932" sldId="265"/>
            <ac:picMk id="4" creationId="{66B4E15B-DD72-4947-8AC6-4537C91011E6}"/>
          </ac:picMkLst>
        </pc:picChg>
        <pc:picChg chg="add del mod">
          <ac:chgData name="Nanna Bøhm Andersen" userId="S::nban@itu.dk::a8e4b434-c49e-4426-94c7-5d990d263719" providerId="AD" clId="Web-{5D750C30-B0DE-47F0-87C1-487C9715F0AD}" dt="2021-10-05T16:05:54.167" v="205"/>
          <ac:picMkLst>
            <pc:docMk/>
            <pc:sldMk cId="3052491932" sldId="265"/>
            <ac:picMk id="5" creationId="{4EF77406-941A-417C-906B-2878B7D1451F}"/>
          </ac:picMkLst>
        </pc:picChg>
        <pc:picChg chg="add mod">
          <ac:chgData name="Nanna Bøhm Andersen" userId="S::nban@itu.dk::a8e4b434-c49e-4426-94c7-5d990d263719" providerId="AD" clId="Web-{5D750C30-B0DE-47F0-87C1-487C9715F0AD}" dt="2021-10-05T16:06:25.386" v="211" actId="1076"/>
          <ac:picMkLst>
            <pc:docMk/>
            <pc:sldMk cId="3052491932" sldId="265"/>
            <ac:picMk id="6" creationId="{5A671F00-47BD-4BFE-A1C9-BACC4B9D60B1}"/>
          </ac:picMkLst>
        </pc:picChg>
        <pc:picChg chg="add mod">
          <ac:chgData name="Nanna Bøhm Andersen" userId="S::nban@itu.dk::a8e4b434-c49e-4426-94c7-5d990d263719" providerId="AD" clId="Web-{5D750C30-B0DE-47F0-87C1-487C9715F0AD}" dt="2021-10-05T16:06:17.886" v="208" actId="1076"/>
          <ac:picMkLst>
            <pc:docMk/>
            <pc:sldMk cId="3052491932" sldId="265"/>
            <ac:picMk id="7" creationId="{1D8D2932-CF43-4B7D-9E17-2A47B7C57F2B}"/>
          </ac:picMkLst>
        </pc:picChg>
      </pc:sldChg>
      <pc:sldChg chg="add del replId">
        <pc:chgData name="Nanna Bøhm Andersen" userId="S::nban@itu.dk::a8e4b434-c49e-4426-94c7-5d990d263719" providerId="AD" clId="Web-{5D750C30-B0DE-47F0-87C1-487C9715F0AD}" dt="2021-10-05T14:23:28.742" v="124"/>
        <pc:sldMkLst>
          <pc:docMk/>
          <pc:sldMk cId="3029142346" sldId="269"/>
        </pc:sldMkLst>
      </pc:sldChg>
    </pc:docChg>
  </pc:docChgLst>
  <pc:docChgLst>
    <pc:chgData name="Nanna Bøhm Andersen" userId="S::nban@itu.dk::a8e4b434-c49e-4426-94c7-5d990d263719" providerId="AD" clId="Web-{46B34009-50C0-4774-982D-18B2182CF57C}"/>
    <pc:docChg chg="addSld modSld">
      <pc:chgData name="Nanna Bøhm Andersen" userId="S::nban@itu.dk::a8e4b434-c49e-4426-94c7-5d990d263719" providerId="AD" clId="Web-{46B34009-50C0-4774-982D-18B2182CF57C}" dt="2021-10-04T20:13:32.818" v="808" actId="1076"/>
      <pc:docMkLst>
        <pc:docMk/>
      </pc:docMkLst>
      <pc:sldChg chg="modSp">
        <pc:chgData name="Nanna Bøhm Andersen" userId="S::nban@itu.dk::a8e4b434-c49e-4426-94c7-5d990d263719" providerId="AD" clId="Web-{46B34009-50C0-4774-982D-18B2182CF57C}" dt="2021-10-04T20:13:32.818" v="808" actId="1076"/>
        <pc:sldMkLst>
          <pc:docMk/>
          <pc:sldMk cId="2202161866" sldId="257"/>
        </pc:sldMkLst>
        <pc:spChg chg="mod">
          <ac:chgData name="Nanna Bøhm Andersen" userId="S::nban@itu.dk::a8e4b434-c49e-4426-94c7-5d990d263719" providerId="AD" clId="Web-{46B34009-50C0-4774-982D-18B2182CF57C}" dt="2021-10-04T20:13:32.818" v="808" actId="1076"/>
          <ac:spMkLst>
            <pc:docMk/>
            <pc:sldMk cId="2202161866" sldId="257"/>
            <ac:spMk id="3" creationId="{9DEC70B6-8995-4FCC-BFB3-2EE76EA873B3}"/>
          </ac:spMkLst>
        </pc:spChg>
      </pc:sldChg>
      <pc:sldChg chg="modSp">
        <pc:chgData name="Nanna Bøhm Andersen" userId="S::nban@itu.dk::a8e4b434-c49e-4426-94c7-5d990d263719" providerId="AD" clId="Web-{46B34009-50C0-4774-982D-18B2182CF57C}" dt="2021-10-04T20:13:21.005" v="806" actId="1076"/>
        <pc:sldMkLst>
          <pc:docMk/>
          <pc:sldMk cId="2945683536" sldId="261"/>
        </pc:sldMkLst>
        <pc:spChg chg="mod">
          <ac:chgData name="Nanna Bøhm Andersen" userId="S::nban@itu.dk::a8e4b434-c49e-4426-94c7-5d990d263719" providerId="AD" clId="Web-{46B34009-50C0-4774-982D-18B2182CF57C}" dt="2021-10-04T20:13:21.005" v="806" actId="1076"/>
          <ac:spMkLst>
            <pc:docMk/>
            <pc:sldMk cId="2945683536" sldId="261"/>
            <ac:spMk id="3" creationId="{CB64C501-DE9D-409C-A45B-10682A5A92A3}"/>
          </ac:spMkLst>
        </pc:spChg>
      </pc:sldChg>
      <pc:sldChg chg="modSp">
        <pc:chgData name="Nanna Bøhm Andersen" userId="S::nban@itu.dk::a8e4b434-c49e-4426-94c7-5d990d263719" providerId="AD" clId="Web-{46B34009-50C0-4774-982D-18B2182CF57C}" dt="2021-10-04T19:48:01.358" v="1" actId="20577"/>
        <pc:sldMkLst>
          <pc:docMk/>
          <pc:sldMk cId="4171250440" sldId="262"/>
        </pc:sldMkLst>
        <pc:spChg chg="mod">
          <ac:chgData name="Nanna Bøhm Andersen" userId="S::nban@itu.dk::a8e4b434-c49e-4426-94c7-5d990d263719" providerId="AD" clId="Web-{46B34009-50C0-4774-982D-18B2182CF57C}" dt="2021-10-04T19:48:01.358" v="1" actId="20577"/>
          <ac:spMkLst>
            <pc:docMk/>
            <pc:sldMk cId="4171250440" sldId="262"/>
            <ac:spMk id="4" creationId="{38AA65C3-3043-4CB8-87A2-E248F3706A42}"/>
          </ac:spMkLst>
        </pc:spChg>
      </pc:sldChg>
      <pc:sldChg chg="modSp new">
        <pc:chgData name="Nanna Bøhm Andersen" userId="S::nban@itu.dk::a8e4b434-c49e-4426-94c7-5d990d263719" providerId="AD" clId="Web-{46B34009-50C0-4774-982D-18B2182CF57C}" dt="2021-10-04T20:08:19.921" v="556" actId="20577"/>
        <pc:sldMkLst>
          <pc:docMk/>
          <pc:sldMk cId="2873081430" sldId="264"/>
        </pc:sldMkLst>
        <pc:spChg chg="mod">
          <ac:chgData name="Nanna Bøhm Andersen" userId="S::nban@itu.dk::a8e4b434-c49e-4426-94c7-5d990d263719" providerId="AD" clId="Web-{46B34009-50C0-4774-982D-18B2182CF57C}" dt="2021-10-04T20:08:19.921" v="556" actId="20577"/>
          <ac:spMkLst>
            <pc:docMk/>
            <pc:sldMk cId="2873081430" sldId="264"/>
            <ac:spMk id="2" creationId="{39AB7F01-39CA-4809-A158-6F2784E27E2C}"/>
          </ac:spMkLst>
        </pc:spChg>
        <pc:spChg chg="mod">
          <ac:chgData name="Nanna Bøhm Andersen" userId="S::nban@itu.dk::a8e4b434-c49e-4426-94c7-5d990d263719" providerId="AD" clId="Web-{46B34009-50C0-4774-982D-18B2182CF57C}" dt="2021-10-04T20:07:43.576" v="518" actId="1076"/>
          <ac:spMkLst>
            <pc:docMk/>
            <pc:sldMk cId="2873081430" sldId="264"/>
            <ac:spMk id="3" creationId="{12A26ADE-B0E2-4FB9-8740-F78923672A40}"/>
          </ac:spMkLst>
        </pc:spChg>
      </pc:sldChg>
      <pc:sldChg chg="modSp new">
        <pc:chgData name="Nanna Bøhm Andersen" userId="S::nban@itu.dk::a8e4b434-c49e-4426-94c7-5d990d263719" providerId="AD" clId="Web-{46B34009-50C0-4774-982D-18B2182CF57C}" dt="2021-10-04T20:13:16.380" v="805" actId="1076"/>
        <pc:sldMkLst>
          <pc:docMk/>
          <pc:sldMk cId="3052491932" sldId="265"/>
        </pc:sldMkLst>
        <pc:spChg chg="mod">
          <ac:chgData name="Nanna Bøhm Andersen" userId="S::nban@itu.dk::a8e4b434-c49e-4426-94c7-5d990d263719" providerId="AD" clId="Web-{46B34009-50C0-4774-982D-18B2182CF57C}" dt="2021-10-04T20:08:23.811" v="557" actId="20577"/>
          <ac:spMkLst>
            <pc:docMk/>
            <pc:sldMk cId="3052491932" sldId="265"/>
            <ac:spMk id="2" creationId="{19CE97AF-0276-489D-8FE4-2335FE3A7FF2}"/>
          </ac:spMkLst>
        </pc:spChg>
        <pc:spChg chg="mod">
          <ac:chgData name="Nanna Bøhm Andersen" userId="S::nban@itu.dk::a8e4b434-c49e-4426-94c7-5d990d263719" providerId="AD" clId="Web-{46B34009-50C0-4774-982D-18B2182CF57C}" dt="2021-10-04T20:13:16.380" v="805" actId="1076"/>
          <ac:spMkLst>
            <pc:docMk/>
            <pc:sldMk cId="3052491932" sldId="265"/>
            <ac:spMk id="3" creationId="{1CD16A6E-CAD0-45D5-B09E-8A10673EE0DC}"/>
          </ac:spMkLst>
        </pc:spChg>
      </pc:sldChg>
    </pc:docChg>
  </pc:docChgLst>
  <pc:docChgLst>
    <pc:chgData name="Signe Krabbe Skousen" userId="S::sksk@itu.dk::39a7c1bb-57d2-4b47-b12f-3842feb5e47b" providerId="AD" clId="Web-{CAC042E7-3142-4BB0-8E57-A697EAC00FF2}"/>
    <pc:docChg chg="addSld modSld">
      <pc:chgData name="Signe Krabbe Skousen" userId="S::sksk@itu.dk::39a7c1bb-57d2-4b47-b12f-3842feb5e47b" providerId="AD" clId="Web-{CAC042E7-3142-4BB0-8E57-A697EAC00FF2}" dt="2021-10-05T00:23:15.063" v="1047" actId="1076"/>
      <pc:docMkLst>
        <pc:docMk/>
      </pc:docMkLst>
      <pc:sldChg chg="addSp delSp modSp new">
        <pc:chgData name="Signe Krabbe Skousen" userId="S::sksk@itu.dk::39a7c1bb-57d2-4b47-b12f-3842feb5e47b" providerId="AD" clId="Web-{CAC042E7-3142-4BB0-8E57-A697EAC00FF2}" dt="2021-10-05T00:23:15.063" v="1047" actId="1076"/>
        <pc:sldMkLst>
          <pc:docMk/>
          <pc:sldMk cId="1743555197" sldId="263"/>
        </pc:sldMkLst>
        <pc:spChg chg="mod">
          <ac:chgData name="Signe Krabbe Skousen" userId="S::sksk@itu.dk::39a7c1bb-57d2-4b47-b12f-3842feb5e47b" providerId="AD" clId="Web-{CAC042E7-3142-4BB0-8E57-A697EAC00FF2}" dt="2021-10-05T00:23:05.016" v="1045" actId="20577"/>
          <ac:spMkLst>
            <pc:docMk/>
            <pc:sldMk cId="1743555197" sldId="263"/>
            <ac:spMk id="2" creationId="{B87995A2-1FCC-42BC-A69C-5F7E6ACFEF5C}"/>
          </ac:spMkLst>
        </pc:spChg>
        <pc:spChg chg="mod">
          <ac:chgData name="Signe Krabbe Skousen" userId="S::sksk@itu.dk::39a7c1bb-57d2-4b47-b12f-3842feb5e47b" providerId="AD" clId="Web-{CAC042E7-3142-4BB0-8E57-A697EAC00FF2}" dt="2021-10-05T00:22:48.641" v="1041" actId="20577"/>
          <ac:spMkLst>
            <pc:docMk/>
            <pc:sldMk cId="1743555197" sldId="263"/>
            <ac:spMk id="3" creationId="{F260A5C3-B314-42C6-8C82-D2B9405BBE0A}"/>
          </ac:spMkLst>
        </pc:spChg>
        <pc:spChg chg="add mod">
          <ac:chgData name="Signe Krabbe Skousen" userId="S::sksk@itu.dk::39a7c1bb-57d2-4b47-b12f-3842feb5e47b" providerId="AD" clId="Web-{CAC042E7-3142-4BB0-8E57-A697EAC00FF2}" dt="2021-10-04T21:32:22.705" v="233" actId="1076"/>
          <ac:spMkLst>
            <pc:docMk/>
            <pc:sldMk cId="1743555197" sldId="263"/>
            <ac:spMk id="6" creationId="{6E8DFDC4-9024-421C-B60D-581955004B54}"/>
          </ac:spMkLst>
        </pc:spChg>
        <pc:spChg chg="add mod">
          <ac:chgData name="Signe Krabbe Skousen" userId="S::sksk@itu.dk::39a7c1bb-57d2-4b47-b12f-3842feb5e47b" providerId="AD" clId="Web-{CAC042E7-3142-4BB0-8E57-A697EAC00FF2}" dt="2021-10-04T21:32:22.705" v="234" actId="1076"/>
          <ac:spMkLst>
            <pc:docMk/>
            <pc:sldMk cId="1743555197" sldId="263"/>
            <ac:spMk id="7" creationId="{548D6537-23E6-4391-90CB-55A30652A9BA}"/>
          </ac:spMkLst>
        </pc:spChg>
        <pc:spChg chg="add mod">
          <ac:chgData name="Signe Krabbe Skousen" userId="S::sksk@itu.dk::39a7c1bb-57d2-4b47-b12f-3842feb5e47b" providerId="AD" clId="Web-{CAC042E7-3142-4BB0-8E57-A697EAC00FF2}" dt="2021-10-04T21:32:22.721" v="235" actId="1076"/>
          <ac:spMkLst>
            <pc:docMk/>
            <pc:sldMk cId="1743555197" sldId="263"/>
            <ac:spMk id="8" creationId="{6892A24E-899D-40E8-8944-689E46C947B1}"/>
          </ac:spMkLst>
        </pc:spChg>
        <pc:spChg chg="add mod">
          <ac:chgData name="Signe Krabbe Skousen" userId="S::sksk@itu.dk::39a7c1bb-57d2-4b47-b12f-3842feb5e47b" providerId="AD" clId="Web-{CAC042E7-3142-4BB0-8E57-A697EAC00FF2}" dt="2021-10-04T21:32:22.721" v="236" actId="1076"/>
          <ac:spMkLst>
            <pc:docMk/>
            <pc:sldMk cId="1743555197" sldId="263"/>
            <ac:spMk id="9" creationId="{8FEA60AF-ACC6-4AEA-AC89-8B85D005423D}"/>
          </ac:spMkLst>
        </pc:spChg>
        <pc:spChg chg="add mod">
          <ac:chgData name="Signe Krabbe Skousen" userId="S::sksk@itu.dk::39a7c1bb-57d2-4b47-b12f-3842feb5e47b" providerId="AD" clId="Web-{CAC042E7-3142-4BB0-8E57-A697EAC00FF2}" dt="2021-10-04T21:32:22.736" v="237" actId="1076"/>
          <ac:spMkLst>
            <pc:docMk/>
            <pc:sldMk cId="1743555197" sldId="263"/>
            <ac:spMk id="10" creationId="{00D23EB1-25E3-42C7-8FDA-17956B70AF07}"/>
          </ac:spMkLst>
        </pc:spChg>
        <pc:spChg chg="add mod">
          <ac:chgData name="Signe Krabbe Skousen" userId="S::sksk@itu.dk::39a7c1bb-57d2-4b47-b12f-3842feb5e47b" providerId="AD" clId="Web-{CAC042E7-3142-4BB0-8E57-A697EAC00FF2}" dt="2021-10-04T21:32:22.830" v="243" actId="1076"/>
          <ac:spMkLst>
            <pc:docMk/>
            <pc:sldMk cId="1743555197" sldId="263"/>
            <ac:spMk id="17" creationId="{CB103276-F10D-4F15-9A9B-F92F0C347FC9}"/>
          </ac:spMkLst>
        </pc:spChg>
        <pc:spChg chg="add mod">
          <ac:chgData name="Signe Krabbe Skousen" userId="S::sksk@itu.dk::39a7c1bb-57d2-4b47-b12f-3842feb5e47b" providerId="AD" clId="Web-{CAC042E7-3142-4BB0-8E57-A697EAC00FF2}" dt="2021-10-04T21:32:22.846" v="244" actId="1076"/>
          <ac:spMkLst>
            <pc:docMk/>
            <pc:sldMk cId="1743555197" sldId="263"/>
            <ac:spMk id="19" creationId="{0BECAB08-1217-45B6-98AC-42407540A13A}"/>
          </ac:spMkLst>
        </pc:spChg>
        <pc:spChg chg="add mod">
          <ac:chgData name="Signe Krabbe Skousen" userId="S::sksk@itu.dk::39a7c1bb-57d2-4b47-b12f-3842feb5e47b" providerId="AD" clId="Web-{CAC042E7-3142-4BB0-8E57-A697EAC00FF2}" dt="2021-10-05T00:23:13.016" v="1046" actId="1076"/>
          <ac:spMkLst>
            <pc:docMk/>
            <pc:sldMk cId="1743555197" sldId="263"/>
            <ac:spMk id="20" creationId="{110B4DB1-5B23-4B39-B205-2A64BD59832B}"/>
          </ac:spMkLst>
        </pc:spChg>
        <pc:spChg chg="add mod">
          <ac:chgData name="Signe Krabbe Skousen" userId="S::sksk@itu.dk::39a7c1bb-57d2-4b47-b12f-3842feb5e47b" providerId="AD" clId="Web-{CAC042E7-3142-4BB0-8E57-A697EAC00FF2}" dt="2021-10-05T00:23:15.063" v="1047" actId="1076"/>
          <ac:spMkLst>
            <pc:docMk/>
            <pc:sldMk cId="1743555197" sldId="263"/>
            <ac:spMk id="21" creationId="{A317CA08-B860-46B9-87BA-8C886B8A3C96}"/>
          </ac:spMkLst>
        </pc:spChg>
        <pc:spChg chg="add del mod">
          <ac:chgData name="Signe Krabbe Skousen" userId="S::sksk@itu.dk::39a7c1bb-57d2-4b47-b12f-3842feb5e47b" providerId="AD" clId="Web-{CAC042E7-3142-4BB0-8E57-A697EAC00FF2}" dt="2021-10-04T21:34:22.052" v="275"/>
          <ac:spMkLst>
            <pc:docMk/>
            <pc:sldMk cId="1743555197" sldId="263"/>
            <ac:spMk id="22" creationId="{53647491-63A9-48E0-BB56-B00D10A2AB66}"/>
          </ac:spMkLst>
        </pc:spChg>
        <pc:picChg chg="add del mod">
          <ac:chgData name="Signe Krabbe Skousen" userId="S::sksk@itu.dk::39a7c1bb-57d2-4b47-b12f-3842feb5e47b" providerId="AD" clId="Web-{CAC042E7-3142-4BB0-8E57-A697EAC00FF2}" dt="2021-10-04T21:25:25.658" v="105"/>
          <ac:picMkLst>
            <pc:docMk/>
            <pc:sldMk cId="1743555197" sldId="263"/>
            <ac:picMk id="4" creationId="{03578101-9013-4DC8-9E10-2E5B5803EFEA}"/>
          </ac:picMkLst>
        </pc:picChg>
        <pc:picChg chg="add mod">
          <ac:chgData name="Signe Krabbe Skousen" userId="S::sksk@itu.dk::39a7c1bb-57d2-4b47-b12f-3842feb5e47b" providerId="AD" clId="Web-{CAC042E7-3142-4BB0-8E57-A697EAC00FF2}" dt="2021-10-04T21:32:22.690" v="232" actId="1076"/>
          <ac:picMkLst>
            <pc:docMk/>
            <pc:sldMk cId="1743555197" sldId="263"/>
            <ac:picMk id="5" creationId="{564266BC-C95D-4CFB-825C-86FE1747BCFD}"/>
          </ac:picMkLst>
        </pc:picChg>
        <pc:picChg chg="add mod">
          <ac:chgData name="Signe Krabbe Skousen" userId="S::sksk@itu.dk::39a7c1bb-57d2-4b47-b12f-3842feb5e47b" providerId="AD" clId="Web-{CAC042E7-3142-4BB0-8E57-A697EAC00FF2}" dt="2021-10-04T21:33:59.301" v="272" actId="1076"/>
          <ac:picMkLst>
            <pc:docMk/>
            <pc:sldMk cId="1743555197" sldId="263"/>
            <ac:picMk id="23" creationId="{29A23019-54DD-4D5C-9946-E6F2888DF5F4}"/>
          </ac:picMkLst>
        </pc:picChg>
        <pc:cxnChg chg="add del mod">
          <ac:chgData name="Signe Krabbe Skousen" userId="S::sksk@itu.dk::39a7c1bb-57d2-4b47-b12f-3842feb5e47b" providerId="AD" clId="Web-{CAC042E7-3142-4BB0-8E57-A697EAC00FF2}" dt="2021-10-04T21:28:48.679" v="175"/>
          <ac:cxnSpMkLst>
            <pc:docMk/>
            <pc:sldMk cId="1743555197" sldId="263"/>
            <ac:cxnSpMk id="11" creationId="{3614DC4B-49E8-48A3-AAF3-93D50D17D980}"/>
          </ac:cxnSpMkLst>
        </pc:cxnChg>
        <pc:cxnChg chg="add mod">
          <ac:chgData name="Signe Krabbe Skousen" userId="S::sksk@itu.dk::39a7c1bb-57d2-4b47-b12f-3842feb5e47b" providerId="AD" clId="Web-{CAC042E7-3142-4BB0-8E57-A697EAC00FF2}" dt="2021-10-04T21:32:22.752" v="238" actId="1076"/>
          <ac:cxnSpMkLst>
            <pc:docMk/>
            <pc:sldMk cId="1743555197" sldId="263"/>
            <ac:cxnSpMk id="12" creationId="{1BC436C6-83CD-4E3D-9AC3-35FEB885D925}"/>
          </ac:cxnSpMkLst>
        </pc:cxnChg>
        <pc:cxnChg chg="add mod">
          <ac:chgData name="Signe Krabbe Skousen" userId="S::sksk@itu.dk::39a7c1bb-57d2-4b47-b12f-3842feb5e47b" providerId="AD" clId="Web-{CAC042E7-3142-4BB0-8E57-A697EAC00FF2}" dt="2021-10-04T21:32:22.768" v="239" actId="1076"/>
          <ac:cxnSpMkLst>
            <pc:docMk/>
            <pc:sldMk cId="1743555197" sldId="263"/>
            <ac:cxnSpMk id="13" creationId="{85C1A8BA-52A5-487C-AA3E-4825966E5E48}"/>
          </ac:cxnSpMkLst>
        </pc:cxnChg>
        <pc:cxnChg chg="add mod">
          <ac:chgData name="Signe Krabbe Skousen" userId="S::sksk@itu.dk::39a7c1bb-57d2-4b47-b12f-3842feb5e47b" providerId="AD" clId="Web-{CAC042E7-3142-4BB0-8E57-A697EAC00FF2}" dt="2021-10-04T21:32:22.799" v="240" actId="1076"/>
          <ac:cxnSpMkLst>
            <pc:docMk/>
            <pc:sldMk cId="1743555197" sldId="263"/>
            <ac:cxnSpMk id="14" creationId="{7916B8F7-7C42-4A16-B025-D25E91D107B4}"/>
          </ac:cxnSpMkLst>
        </pc:cxnChg>
        <pc:cxnChg chg="add mod">
          <ac:chgData name="Signe Krabbe Skousen" userId="S::sksk@itu.dk::39a7c1bb-57d2-4b47-b12f-3842feb5e47b" providerId="AD" clId="Web-{CAC042E7-3142-4BB0-8E57-A697EAC00FF2}" dt="2021-10-04T21:32:22.815" v="241" actId="1076"/>
          <ac:cxnSpMkLst>
            <pc:docMk/>
            <pc:sldMk cId="1743555197" sldId="263"/>
            <ac:cxnSpMk id="15" creationId="{B3AF4D79-7A0D-4532-8A1D-0902D8148CF3}"/>
          </ac:cxnSpMkLst>
        </pc:cxnChg>
        <pc:cxnChg chg="add mod">
          <ac:chgData name="Signe Krabbe Skousen" userId="S::sksk@itu.dk::39a7c1bb-57d2-4b47-b12f-3842feb5e47b" providerId="AD" clId="Web-{CAC042E7-3142-4BB0-8E57-A697EAC00FF2}" dt="2021-10-04T21:32:22.830" v="242" actId="1076"/>
          <ac:cxnSpMkLst>
            <pc:docMk/>
            <pc:sldMk cId="1743555197" sldId="263"/>
            <ac:cxnSpMk id="16" creationId="{A35FA18F-B239-4A92-BB25-F05E53C03FC8}"/>
          </ac:cxnSpMkLst>
        </pc:cxnChg>
        <pc:cxnChg chg="add del mod">
          <ac:chgData name="Signe Krabbe Skousen" userId="S::sksk@itu.dk::39a7c1bb-57d2-4b47-b12f-3842feb5e47b" providerId="AD" clId="Web-{CAC042E7-3142-4BB0-8E57-A697EAC00FF2}" dt="2021-10-04T21:30:43.515" v="204"/>
          <ac:cxnSpMkLst>
            <pc:docMk/>
            <pc:sldMk cId="1743555197" sldId="263"/>
            <ac:cxnSpMk id="18" creationId="{86CF3C53-8921-475A-BF1E-32E7A2144E8A}"/>
          </ac:cxnSpMkLst>
        </pc:cxnChg>
      </pc:sldChg>
      <pc:sldChg chg="addSp modSp new mod modClrScheme chgLayout">
        <pc:chgData name="Signe Krabbe Skousen" userId="S::sksk@itu.dk::39a7c1bb-57d2-4b47-b12f-3842feb5e47b" providerId="AD" clId="Web-{CAC042E7-3142-4BB0-8E57-A697EAC00FF2}" dt="2021-10-04T21:49:51.857" v="367" actId="20577"/>
        <pc:sldMkLst>
          <pc:docMk/>
          <pc:sldMk cId="1465064564" sldId="266"/>
        </pc:sldMkLst>
        <pc:spChg chg="mod ord">
          <ac:chgData name="Signe Krabbe Skousen" userId="S::sksk@itu.dk::39a7c1bb-57d2-4b47-b12f-3842feb5e47b" providerId="AD" clId="Web-{CAC042E7-3142-4BB0-8E57-A697EAC00FF2}" dt="2021-10-04T21:47:46.432" v="285" actId="20577"/>
          <ac:spMkLst>
            <pc:docMk/>
            <pc:sldMk cId="1465064564" sldId="266"/>
            <ac:spMk id="2" creationId="{CD6C7856-0896-4122-ABEB-4FB1D7AD7A07}"/>
          </ac:spMkLst>
        </pc:spChg>
        <pc:spChg chg="mod ord">
          <ac:chgData name="Signe Krabbe Skousen" userId="S::sksk@itu.dk::39a7c1bb-57d2-4b47-b12f-3842feb5e47b" providerId="AD" clId="Web-{CAC042E7-3142-4BB0-8E57-A697EAC00FF2}" dt="2021-10-04T21:49:48.889" v="366" actId="20577"/>
          <ac:spMkLst>
            <pc:docMk/>
            <pc:sldMk cId="1465064564" sldId="266"/>
            <ac:spMk id="3" creationId="{781E0BD0-3FDE-4341-99FE-DD0D802851B0}"/>
          </ac:spMkLst>
        </pc:spChg>
        <pc:spChg chg="add mod ord">
          <ac:chgData name="Signe Krabbe Skousen" userId="S::sksk@itu.dk::39a7c1bb-57d2-4b47-b12f-3842feb5e47b" providerId="AD" clId="Web-{CAC042E7-3142-4BB0-8E57-A697EAC00FF2}" dt="2021-10-04T21:49:51.857" v="367" actId="20577"/>
          <ac:spMkLst>
            <pc:docMk/>
            <pc:sldMk cId="1465064564" sldId="266"/>
            <ac:spMk id="4" creationId="{1AE69086-FAB1-4F7A-B3D6-29AC7903ABE3}"/>
          </ac:spMkLst>
        </pc:spChg>
      </pc:sldChg>
      <pc:sldChg chg="addSp delSp modSp new modNotes">
        <pc:chgData name="Signe Krabbe Skousen" userId="S::sksk@itu.dk::39a7c1bb-57d2-4b47-b12f-3842feb5e47b" providerId="AD" clId="Web-{CAC042E7-3142-4BB0-8E57-A697EAC00FF2}" dt="2021-10-04T22:10:39.422" v="639"/>
        <pc:sldMkLst>
          <pc:docMk/>
          <pc:sldMk cId="1993293693" sldId="267"/>
        </pc:sldMkLst>
        <pc:spChg chg="mod">
          <ac:chgData name="Signe Krabbe Skousen" userId="S::sksk@itu.dk::39a7c1bb-57d2-4b47-b12f-3842feb5e47b" providerId="AD" clId="Web-{CAC042E7-3142-4BB0-8E57-A697EAC00FF2}" dt="2021-10-04T21:51:08.359" v="372" actId="1076"/>
          <ac:spMkLst>
            <pc:docMk/>
            <pc:sldMk cId="1993293693" sldId="267"/>
            <ac:spMk id="2" creationId="{0B5C6FFC-E397-46EE-81EF-4CEA18DE97B3}"/>
          </ac:spMkLst>
        </pc:spChg>
        <pc:spChg chg="mod">
          <ac:chgData name="Signe Krabbe Skousen" userId="S::sksk@itu.dk::39a7c1bb-57d2-4b47-b12f-3842feb5e47b" providerId="AD" clId="Web-{CAC042E7-3142-4BB0-8E57-A697EAC00FF2}" dt="2021-10-04T22:07:29.276" v="547" actId="20577"/>
          <ac:spMkLst>
            <pc:docMk/>
            <pc:sldMk cId="1993293693" sldId="267"/>
            <ac:spMk id="3" creationId="{B7C046D0-8D16-47C7-B18B-14E0ED7B8B4D}"/>
          </ac:spMkLst>
        </pc:spChg>
        <pc:spChg chg="del">
          <ac:chgData name="Signe Krabbe Skousen" userId="S::sksk@itu.dk::39a7c1bb-57d2-4b47-b12f-3842feb5e47b" providerId="AD" clId="Web-{CAC042E7-3142-4BB0-8E57-A697EAC00FF2}" dt="2021-10-04T21:51:27.719" v="373"/>
          <ac:spMkLst>
            <pc:docMk/>
            <pc:sldMk cId="1993293693" sldId="267"/>
            <ac:spMk id="4" creationId="{1DD14C8A-556A-424F-BC8B-3FDD49DA085E}"/>
          </ac:spMkLst>
        </pc:spChg>
        <pc:picChg chg="add del mod">
          <ac:chgData name="Signe Krabbe Skousen" userId="S::sksk@itu.dk::39a7c1bb-57d2-4b47-b12f-3842feb5e47b" providerId="AD" clId="Web-{CAC042E7-3142-4BB0-8E57-A697EAC00FF2}" dt="2021-10-04T22:01:06.703" v="450"/>
          <ac:picMkLst>
            <pc:docMk/>
            <pc:sldMk cId="1993293693" sldId="267"/>
            <ac:picMk id="5" creationId="{759165F3-4020-4A8D-9705-400E1D9B1495}"/>
          </ac:picMkLst>
        </pc:picChg>
        <pc:picChg chg="add mod">
          <ac:chgData name="Signe Krabbe Skousen" userId="S::sksk@itu.dk::39a7c1bb-57d2-4b47-b12f-3842feb5e47b" providerId="AD" clId="Web-{CAC042E7-3142-4BB0-8E57-A697EAC00FF2}" dt="2021-10-04T22:03:46.176" v="459" actId="1076"/>
          <ac:picMkLst>
            <pc:docMk/>
            <pc:sldMk cId="1993293693" sldId="267"/>
            <ac:picMk id="6" creationId="{31D3263A-A243-48D7-B1C3-DBBBC5813429}"/>
          </ac:picMkLst>
        </pc:picChg>
        <pc:picChg chg="add mod">
          <ac:chgData name="Signe Krabbe Skousen" userId="S::sksk@itu.dk::39a7c1bb-57d2-4b47-b12f-3842feb5e47b" providerId="AD" clId="Web-{CAC042E7-3142-4BB0-8E57-A697EAC00FF2}" dt="2021-10-04T22:03:50.910" v="460" actId="14100"/>
          <ac:picMkLst>
            <pc:docMk/>
            <pc:sldMk cId="1993293693" sldId="267"/>
            <ac:picMk id="7" creationId="{AF2BCEB2-A19C-439E-BBCA-6F9A0AF3B016}"/>
          </ac:picMkLst>
        </pc:picChg>
        <pc:picChg chg="add mod">
          <ac:chgData name="Signe Krabbe Skousen" userId="S::sksk@itu.dk::39a7c1bb-57d2-4b47-b12f-3842feb5e47b" providerId="AD" clId="Web-{CAC042E7-3142-4BB0-8E57-A697EAC00FF2}" dt="2021-10-04T22:03:55.535" v="461" actId="1076"/>
          <ac:picMkLst>
            <pc:docMk/>
            <pc:sldMk cId="1993293693" sldId="267"/>
            <ac:picMk id="8" creationId="{5DE80E37-B89C-4AD9-91C2-0E0EF492DB64}"/>
          </ac:picMkLst>
        </pc:picChg>
        <pc:picChg chg="add mod">
          <ac:chgData name="Signe Krabbe Skousen" userId="S::sksk@itu.dk::39a7c1bb-57d2-4b47-b12f-3842feb5e47b" providerId="AD" clId="Web-{CAC042E7-3142-4BB0-8E57-A697EAC00FF2}" dt="2021-10-04T22:07:25.228" v="540" actId="1076"/>
          <ac:picMkLst>
            <pc:docMk/>
            <pc:sldMk cId="1993293693" sldId="267"/>
            <ac:picMk id="9" creationId="{27D4D7F3-5EFE-466E-8BCC-71213265A172}"/>
          </ac:picMkLst>
        </pc:picChg>
        <pc:cxnChg chg="add mod">
          <ac:chgData name="Signe Krabbe Skousen" userId="S::sksk@itu.dk::39a7c1bb-57d2-4b47-b12f-3842feb5e47b" providerId="AD" clId="Web-{CAC042E7-3142-4BB0-8E57-A697EAC00FF2}" dt="2021-10-04T22:07:56.808" v="553" actId="14100"/>
          <ac:cxnSpMkLst>
            <pc:docMk/>
            <pc:sldMk cId="1993293693" sldId="267"/>
            <ac:cxnSpMk id="10" creationId="{59D5AFA0-F744-4525-AA46-967C27656347}"/>
          </ac:cxnSpMkLst>
        </pc:cxnChg>
        <pc:cxnChg chg="add mod">
          <ac:chgData name="Signe Krabbe Skousen" userId="S::sksk@itu.dk::39a7c1bb-57d2-4b47-b12f-3842feb5e47b" providerId="AD" clId="Web-{CAC042E7-3142-4BB0-8E57-A697EAC00FF2}" dt="2021-10-04T22:08:10.871" v="555" actId="1076"/>
          <ac:cxnSpMkLst>
            <pc:docMk/>
            <pc:sldMk cId="1993293693" sldId="267"/>
            <ac:cxnSpMk id="11" creationId="{0D7BC297-93CF-4B0C-AF5C-2A295EBC638A}"/>
          </ac:cxnSpMkLst>
        </pc:cxnChg>
        <pc:cxnChg chg="add mod">
          <ac:chgData name="Signe Krabbe Skousen" userId="S::sksk@itu.dk::39a7c1bb-57d2-4b47-b12f-3842feb5e47b" providerId="AD" clId="Web-{CAC042E7-3142-4BB0-8E57-A697EAC00FF2}" dt="2021-10-04T22:08:18.918" v="558" actId="14100"/>
          <ac:cxnSpMkLst>
            <pc:docMk/>
            <pc:sldMk cId="1993293693" sldId="267"/>
            <ac:cxnSpMk id="12" creationId="{5ABEE127-452C-4256-B3A2-E571A63D1541}"/>
          </ac:cxnSpMkLst>
        </pc:cxnChg>
        <pc:cxnChg chg="add mod">
          <ac:chgData name="Signe Krabbe Skousen" userId="S::sksk@itu.dk::39a7c1bb-57d2-4b47-b12f-3842feb5e47b" providerId="AD" clId="Web-{CAC042E7-3142-4BB0-8E57-A697EAC00FF2}" dt="2021-10-04T22:08:25.184" v="561" actId="14100"/>
          <ac:cxnSpMkLst>
            <pc:docMk/>
            <pc:sldMk cId="1993293693" sldId="267"/>
            <ac:cxnSpMk id="13" creationId="{58AEF592-F5C2-4C33-AC78-A933922A6650}"/>
          </ac:cxnSpMkLst>
        </pc:cxnChg>
      </pc:sldChg>
      <pc:sldChg chg="addSp delSp modSp new">
        <pc:chgData name="Signe Krabbe Skousen" userId="S::sksk@itu.dk::39a7c1bb-57d2-4b47-b12f-3842feb5e47b" providerId="AD" clId="Web-{CAC042E7-3142-4BB0-8E57-A697EAC00FF2}" dt="2021-10-05T00:22:02.061" v="1040" actId="1076"/>
        <pc:sldMkLst>
          <pc:docMk/>
          <pc:sldMk cId="3935492889" sldId="268"/>
        </pc:sldMkLst>
        <pc:spChg chg="del mod">
          <ac:chgData name="Signe Krabbe Skousen" userId="S::sksk@itu.dk::39a7c1bb-57d2-4b47-b12f-3842feb5e47b" providerId="AD" clId="Web-{CAC042E7-3142-4BB0-8E57-A697EAC00FF2}" dt="2021-10-04T23:19:06.975" v="833"/>
          <ac:spMkLst>
            <pc:docMk/>
            <pc:sldMk cId="3935492889" sldId="268"/>
            <ac:spMk id="2" creationId="{B33592BB-6E3E-4D03-9AA9-EC7DEF54BE0D}"/>
          </ac:spMkLst>
        </pc:spChg>
        <pc:spChg chg="mod">
          <ac:chgData name="Signe Krabbe Skousen" userId="S::sksk@itu.dk::39a7c1bb-57d2-4b47-b12f-3842feb5e47b" providerId="AD" clId="Web-{CAC042E7-3142-4BB0-8E57-A697EAC00FF2}" dt="2021-10-05T00:20:32.137" v="1008" actId="20577"/>
          <ac:spMkLst>
            <pc:docMk/>
            <pc:sldMk cId="3935492889" sldId="268"/>
            <ac:spMk id="3" creationId="{CB4E47AE-7406-4685-B774-8D6C71A8F08C}"/>
          </ac:spMkLst>
        </pc:spChg>
        <pc:spChg chg="del mod">
          <ac:chgData name="Signe Krabbe Skousen" userId="S::sksk@itu.dk::39a7c1bb-57d2-4b47-b12f-3842feb5e47b" providerId="AD" clId="Web-{CAC042E7-3142-4BB0-8E57-A697EAC00FF2}" dt="2021-10-04T22:10:50.359" v="648"/>
          <ac:spMkLst>
            <pc:docMk/>
            <pc:sldMk cId="3935492889" sldId="268"/>
            <ac:spMk id="4" creationId="{D46F41A6-6076-46A2-99D6-75876DBCA88C}"/>
          </ac:spMkLst>
        </pc:spChg>
        <pc:spChg chg="add del mod">
          <ac:chgData name="Signe Krabbe Skousen" userId="S::sksk@itu.dk::39a7c1bb-57d2-4b47-b12f-3842feb5e47b" providerId="AD" clId="Web-{CAC042E7-3142-4BB0-8E57-A697EAC00FF2}" dt="2021-10-04T23:19:10.209" v="834"/>
          <ac:spMkLst>
            <pc:docMk/>
            <pc:sldMk cId="3935492889" sldId="268"/>
            <ac:spMk id="7" creationId="{180F3062-7FE8-417D-A3F1-E41B9F9AA72E}"/>
          </ac:spMkLst>
        </pc:spChg>
        <pc:picChg chg="add mod">
          <ac:chgData name="Signe Krabbe Skousen" userId="S::sksk@itu.dk::39a7c1bb-57d2-4b47-b12f-3842feb5e47b" providerId="AD" clId="Web-{CAC042E7-3142-4BB0-8E57-A697EAC00FF2}" dt="2021-10-05T00:20:44.231" v="1011" actId="1076"/>
          <ac:picMkLst>
            <pc:docMk/>
            <pc:sldMk cId="3935492889" sldId="268"/>
            <ac:picMk id="5" creationId="{89DB1EB4-C1DD-4EA2-B7AF-459AE27FB738}"/>
          </ac:picMkLst>
        </pc:picChg>
        <pc:picChg chg="add mod">
          <ac:chgData name="Signe Krabbe Skousen" userId="S::sksk@itu.dk::39a7c1bb-57d2-4b47-b12f-3842feb5e47b" providerId="AD" clId="Web-{CAC042E7-3142-4BB0-8E57-A697EAC00FF2}" dt="2021-10-05T00:22:02.061" v="1040" actId="1076"/>
          <ac:picMkLst>
            <pc:docMk/>
            <pc:sldMk cId="3935492889" sldId="268"/>
            <ac:picMk id="9" creationId="{8A856764-A557-42C7-BA66-29A142931137}"/>
          </ac:picMkLst>
        </pc:picChg>
        <pc:picChg chg="add mod">
          <ac:chgData name="Signe Krabbe Skousen" userId="S::sksk@itu.dk::39a7c1bb-57d2-4b47-b12f-3842feb5e47b" providerId="AD" clId="Web-{CAC042E7-3142-4BB0-8E57-A697EAC00FF2}" dt="2021-10-05T00:20:54.107" v="1016" actId="1076"/>
          <ac:picMkLst>
            <pc:docMk/>
            <pc:sldMk cId="3935492889" sldId="268"/>
            <ac:picMk id="10" creationId="{9EE77560-8F8F-4C16-A7B6-FF32B82F2E38}"/>
          </ac:picMkLst>
        </pc:picChg>
        <pc:picChg chg="add mod">
          <ac:chgData name="Signe Krabbe Skousen" userId="S::sksk@itu.dk::39a7c1bb-57d2-4b47-b12f-3842feb5e47b" providerId="AD" clId="Web-{CAC042E7-3142-4BB0-8E57-A697EAC00FF2}" dt="2021-10-05T00:20:55.669" v="1017" actId="1076"/>
          <ac:picMkLst>
            <pc:docMk/>
            <pc:sldMk cId="3935492889" sldId="268"/>
            <ac:picMk id="11" creationId="{8B0C1B54-FA2B-4777-8903-29393EAEAA47}"/>
          </ac:picMkLst>
        </pc:picChg>
        <pc:picChg chg="add del mod">
          <ac:chgData name="Signe Krabbe Skousen" userId="S::sksk@itu.dk::39a7c1bb-57d2-4b47-b12f-3842feb5e47b" providerId="AD" clId="Web-{CAC042E7-3142-4BB0-8E57-A697EAC00FF2}" dt="2021-10-05T00:13:12.579" v="946"/>
          <ac:picMkLst>
            <pc:docMk/>
            <pc:sldMk cId="3935492889" sldId="268"/>
            <ac:picMk id="12" creationId="{E0B428E7-032B-4BDC-9F12-429882D8A2A5}"/>
          </ac:picMkLst>
        </pc:picChg>
        <pc:picChg chg="add mod">
          <ac:chgData name="Signe Krabbe Skousen" userId="S::sksk@itu.dk::39a7c1bb-57d2-4b47-b12f-3842feb5e47b" providerId="AD" clId="Web-{CAC042E7-3142-4BB0-8E57-A697EAC00FF2}" dt="2021-10-05T00:20:57.075" v="1018" actId="1076"/>
          <ac:picMkLst>
            <pc:docMk/>
            <pc:sldMk cId="3935492889" sldId="268"/>
            <ac:picMk id="13" creationId="{49ECE1C6-ED25-4F83-A1FD-5C03AFDBB0B5}"/>
          </ac:picMkLst>
        </pc:picChg>
        <pc:picChg chg="add mod">
          <ac:chgData name="Signe Krabbe Skousen" userId="S::sksk@itu.dk::39a7c1bb-57d2-4b47-b12f-3842feb5e47b" providerId="AD" clId="Web-{CAC042E7-3142-4BB0-8E57-A697EAC00FF2}" dt="2021-10-05T00:21:01.872" v="1019" actId="1076"/>
          <ac:picMkLst>
            <pc:docMk/>
            <pc:sldMk cId="3935492889" sldId="268"/>
            <ac:picMk id="14" creationId="{31BAEFB5-64F4-43DD-970B-461FF521EFCD}"/>
          </ac:picMkLst>
        </pc:picChg>
        <pc:cxnChg chg="add mod">
          <ac:chgData name="Signe Krabbe Skousen" userId="S::sksk@itu.dk::39a7c1bb-57d2-4b47-b12f-3842feb5e47b" providerId="AD" clId="Web-{CAC042E7-3142-4BB0-8E57-A697EAC00FF2}" dt="2021-10-05T00:21:14.451" v="1023" actId="14100"/>
          <ac:cxnSpMkLst>
            <pc:docMk/>
            <pc:sldMk cId="3935492889" sldId="268"/>
            <ac:cxnSpMk id="15" creationId="{38C247C8-1D89-4DA9-A30A-08B6EC859A2B}"/>
          </ac:cxnSpMkLst>
        </pc:cxnChg>
        <pc:cxnChg chg="add mod">
          <ac:chgData name="Signe Krabbe Skousen" userId="S::sksk@itu.dk::39a7c1bb-57d2-4b47-b12f-3842feb5e47b" providerId="AD" clId="Web-{CAC042E7-3142-4BB0-8E57-A697EAC00FF2}" dt="2021-10-05T00:21:27.842" v="1027" actId="14100"/>
          <ac:cxnSpMkLst>
            <pc:docMk/>
            <pc:sldMk cId="3935492889" sldId="268"/>
            <ac:cxnSpMk id="16" creationId="{F0A13994-1623-4EBD-B2B8-D2FE947CA5A4}"/>
          </ac:cxnSpMkLst>
        </pc:cxnChg>
        <pc:cxnChg chg="add mod">
          <ac:chgData name="Signe Krabbe Skousen" userId="S::sksk@itu.dk::39a7c1bb-57d2-4b47-b12f-3842feb5e47b" providerId="AD" clId="Web-{CAC042E7-3142-4BB0-8E57-A697EAC00FF2}" dt="2021-10-05T00:21:43.170" v="1033" actId="14100"/>
          <ac:cxnSpMkLst>
            <pc:docMk/>
            <pc:sldMk cId="3935492889" sldId="268"/>
            <ac:cxnSpMk id="17" creationId="{401DB235-3918-414B-8636-397571BDCFE5}"/>
          </ac:cxnSpMkLst>
        </pc:cxnChg>
        <pc:cxnChg chg="add mod">
          <ac:chgData name="Signe Krabbe Skousen" userId="S::sksk@itu.dk::39a7c1bb-57d2-4b47-b12f-3842feb5e47b" providerId="AD" clId="Web-{CAC042E7-3142-4BB0-8E57-A697EAC00FF2}" dt="2021-10-05T00:21:49.858" v="1036" actId="14100"/>
          <ac:cxnSpMkLst>
            <pc:docMk/>
            <pc:sldMk cId="3935492889" sldId="268"/>
            <ac:cxnSpMk id="18" creationId="{17D87258-80AA-48F2-AF3A-93C570A25BFE}"/>
          </ac:cxnSpMkLst>
        </pc:cxnChg>
        <pc:cxnChg chg="add mod">
          <ac:chgData name="Signe Krabbe Skousen" userId="S::sksk@itu.dk::39a7c1bb-57d2-4b47-b12f-3842feb5e47b" providerId="AD" clId="Web-{CAC042E7-3142-4BB0-8E57-A697EAC00FF2}" dt="2021-10-05T00:21:57.468" v="1039" actId="14100"/>
          <ac:cxnSpMkLst>
            <pc:docMk/>
            <pc:sldMk cId="3935492889" sldId="268"/>
            <ac:cxnSpMk id="19" creationId="{4D519CA0-20D8-40B2-B35E-24D2109A6190}"/>
          </ac:cxnSpMkLst>
        </pc:cxnChg>
      </pc:sldChg>
    </pc:docChg>
  </pc:docChgLst>
  <pc:docChgLst>
    <pc:chgData name="Nanna Bøhm Andersen" userId="S::nban@itu.dk::a8e4b434-c49e-4426-94c7-5d990d263719" providerId="AD" clId="Web-{38C7C3E8-1EF3-4E93-BDD6-1497CEB02928}"/>
    <pc:docChg chg="addSld modSld">
      <pc:chgData name="Nanna Bøhm Andersen" userId="S::nban@itu.dk::a8e4b434-c49e-4426-94c7-5d990d263719" providerId="AD" clId="Web-{38C7C3E8-1EF3-4E93-BDD6-1497CEB02928}" dt="2021-09-29T12:08:39.249" v="1"/>
      <pc:docMkLst>
        <pc:docMk/>
      </pc:docMkLst>
      <pc:sldChg chg="addSp modSp new mod modClrScheme chgLayout">
        <pc:chgData name="Nanna Bøhm Andersen" userId="S::nban@itu.dk::a8e4b434-c49e-4426-94c7-5d990d263719" providerId="AD" clId="Web-{38C7C3E8-1EF3-4E93-BDD6-1497CEB02928}" dt="2021-09-29T12:08:39.249" v="1"/>
        <pc:sldMkLst>
          <pc:docMk/>
          <pc:sldMk cId="2202161866" sldId="257"/>
        </pc:sldMkLst>
        <pc:spChg chg="mod ord">
          <ac:chgData name="Nanna Bøhm Andersen" userId="S::nban@itu.dk::a8e4b434-c49e-4426-94c7-5d990d263719" providerId="AD" clId="Web-{38C7C3E8-1EF3-4E93-BDD6-1497CEB02928}" dt="2021-09-29T12:08:39.249" v="1"/>
          <ac:spMkLst>
            <pc:docMk/>
            <pc:sldMk cId="2202161866" sldId="257"/>
            <ac:spMk id="2" creationId="{2053C28D-99A4-4F4B-921A-AA45B280F4F6}"/>
          </ac:spMkLst>
        </pc:spChg>
        <pc:spChg chg="add mod ord">
          <ac:chgData name="Nanna Bøhm Andersen" userId="S::nban@itu.dk::a8e4b434-c49e-4426-94c7-5d990d263719" providerId="AD" clId="Web-{38C7C3E8-1EF3-4E93-BDD6-1497CEB02928}" dt="2021-09-29T12:08:39.249" v="1"/>
          <ac:spMkLst>
            <pc:docMk/>
            <pc:sldMk cId="2202161866" sldId="257"/>
            <ac:spMk id="3" creationId="{9DEC70B6-8995-4FCC-BFB3-2EE76EA873B3}"/>
          </ac:spMkLst>
        </pc:spChg>
      </pc:sldChg>
    </pc:docChg>
  </pc:docChgLst>
  <pc:docChgLst>
    <pc:chgData name="Nanna Bøhm Andersen" userId="S::nban@itu.dk::a8e4b434-c49e-4426-94c7-5d990d263719" providerId="AD" clId="Web-{92AD8A9E-CA75-41D3-8AD0-A3437DF8DF2F}"/>
    <pc:docChg chg="modSld">
      <pc:chgData name="Nanna Bøhm Andersen" userId="S::nban@itu.dk::a8e4b434-c49e-4426-94c7-5d990d263719" providerId="AD" clId="Web-{92AD8A9E-CA75-41D3-8AD0-A3437DF8DF2F}" dt="2021-10-05T07:50:44.920" v="169" actId="14100"/>
      <pc:docMkLst>
        <pc:docMk/>
      </pc:docMkLst>
      <pc:sldChg chg="addSp modSp mod setBg">
        <pc:chgData name="Nanna Bøhm Andersen" userId="S::nban@itu.dk::a8e4b434-c49e-4426-94c7-5d990d263719" providerId="AD" clId="Web-{92AD8A9E-CA75-41D3-8AD0-A3437DF8DF2F}" dt="2021-10-05T07:29:16.680" v="39" actId="1076"/>
        <pc:sldMkLst>
          <pc:docMk/>
          <pc:sldMk cId="2202161866" sldId="257"/>
        </pc:sldMkLst>
        <pc:spChg chg="mod">
          <ac:chgData name="Nanna Bøhm Andersen" userId="S::nban@itu.dk::a8e4b434-c49e-4426-94c7-5d990d263719" providerId="AD" clId="Web-{92AD8A9E-CA75-41D3-8AD0-A3437DF8DF2F}" dt="2021-10-05T07:27:36.533" v="10"/>
          <ac:spMkLst>
            <pc:docMk/>
            <pc:sldMk cId="2202161866" sldId="257"/>
            <ac:spMk id="2" creationId="{2053C28D-99A4-4F4B-921A-AA45B280F4F6}"/>
          </ac:spMkLst>
        </pc:spChg>
        <pc:spChg chg="mod">
          <ac:chgData name="Nanna Bøhm Andersen" userId="S::nban@itu.dk::a8e4b434-c49e-4426-94c7-5d990d263719" providerId="AD" clId="Web-{92AD8A9E-CA75-41D3-8AD0-A3437DF8DF2F}" dt="2021-10-05T07:27:36.533" v="10"/>
          <ac:spMkLst>
            <pc:docMk/>
            <pc:sldMk cId="2202161866" sldId="257"/>
            <ac:spMk id="3" creationId="{9DEC70B6-8995-4FCC-BFB3-2EE76EA873B3}"/>
          </ac:spMkLst>
        </pc:spChg>
        <pc:spChg chg="add">
          <ac:chgData name="Nanna Bøhm Andersen" userId="S::nban@itu.dk::a8e4b434-c49e-4426-94c7-5d990d263719" providerId="AD" clId="Web-{92AD8A9E-CA75-41D3-8AD0-A3437DF8DF2F}" dt="2021-10-05T07:27:36.533" v="10"/>
          <ac:spMkLst>
            <pc:docMk/>
            <pc:sldMk cId="2202161866" sldId="257"/>
            <ac:spMk id="12" creationId="{1660E788-AFA9-4A1B-9991-6AA74632A15B}"/>
          </ac:spMkLst>
        </pc:spChg>
        <pc:spChg chg="add">
          <ac:chgData name="Nanna Bøhm Andersen" userId="S::nban@itu.dk::a8e4b434-c49e-4426-94c7-5d990d263719" providerId="AD" clId="Web-{92AD8A9E-CA75-41D3-8AD0-A3437DF8DF2F}" dt="2021-10-05T07:27:36.533" v="10"/>
          <ac:spMkLst>
            <pc:docMk/>
            <pc:sldMk cId="2202161866" sldId="257"/>
            <ac:spMk id="14" creationId="{867D4867-5BA7-4462-B2F6-A23F4A622AA7}"/>
          </ac:spMkLst>
        </pc:spChg>
        <pc:picChg chg="mod ord">
          <ac:chgData name="Nanna Bøhm Andersen" userId="S::nban@itu.dk::a8e4b434-c49e-4426-94c7-5d990d263719" providerId="AD" clId="Web-{92AD8A9E-CA75-41D3-8AD0-A3437DF8DF2F}" dt="2021-10-05T07:28:19.833" v="21" actId="1076"/>
          <ac:picMkLst>
            <pc:docMk/>
            <pc:sldMk cId="2202161866" sldId="257"/>
            <ac:picMk id="4" creationId="{0C5D525C-1D17-427D-B8EC-F448A88BF01B}"/>
          </ac:picMkLst>
        </pc:picChg>
        <pc:picChg chg="add mod">
          <ac:chgData name="Nanna Bøhm Andersen" userId="S::nban@itu.dk::a8e4b434-c49e-4426-94c7-5d990d263719" providerId="AD" clId="Web-{92AD8A9E-CA75-41D3-8AD0-A3437DF8DF2F}" dt="2021-10-05T07:28:26.474" v="23" actId="1076"/>
          <ac:picMkLst>
            <pc:docMk/>
            <pc:sldMk cId="2202161866" sldId="257"/>
            <ac:picMk id="5" creationId="{09967039-F7F4-4489-9404-7ACD98578B29}"/>
          </ac:picMkLst>
        </pc:picChg>
        <pc:picChg chg="add mod">
          <ac:chgData name="Nanna Bøhm Andersen" userId="S::nban@itu.dk::a8e4b434-c49e-4426-94c7-5d990d263719" providerId="AD" clId="Web-{92AD8A9E-CA75-41D3-8AD0-A3437DF8DF2F}" dt="2021-10-05T07:27:53.800" v="16" actId="1076"/>
          <ac:picMkLst>
            <pc:docMk/>
            <pc:sldMk cId="2202161866" sldId="257"/>
            <ac:picMk id="6" creationId="{B7322FBC-3CA3-472E-B072-130BF2E02826}"/>
          </ac:picMkLst>
        </pc:picChg>
        <pc:picChg chg="add mod ord">
          <ac:chgData name="Nanna Bøhm Andersen" userId="S::nban@itu.dk::a8e4b434-c49e-4426-94c7-5d990d263719" providerId="AD" clId="Web-{92AD8A9E-CA75-41D3-8AD0-A3437DF8DF2F}" dt="2021-10-05T07:28:04.926" v="18" actId="1076"/>
          <ac:picMkLst>
            <pc:docMk/>
            <pc:sldMk cId="2202161866" sldId="257"/>
            <ac:picMk id="7" creationId="{F1CBF75E-E375-443B-9792-EDE9E2ECECEC}"/>
          </ac:picMkLst>
        </pc:picChg>
        <pc:cxnChg chg="add mod">
          <ac:chgData name="Nanna Bøhm Andersen" userId="S::nban@itu.dk::a8e4b434-c49e-4426-94c7-5d990d263719" providerId="AD" clId="Web-{92AD8A9E-CA75-41D3-8AD0-A3437DF8DF2F}" dt="2021-10-05T07:29:12.961" v="38" actId="14100"/>
          <ac:cxnSpMkLst>
            <pc:docMk/>
            <pc:sldMk cId="2202161866" sldId="257"/>
            <ac:cxnSpMk id="8" creationId="{85E1C5A2-5280-4331-8AF2-58C2F83AE028}"/>
          </ac:cxnSpMkLst>
        </pc:cxnChg>
        <pc:cxnChg chg="add mod">
          <ac:chgData name="Nanna Bøhm Andersen" userId="S::nban@itu.dk::a8e4b434-c49e-4426-94c7-5d990d263719" providerId="AD" clId="Web-{92AD8A9E-CA75-41D3-8AD0-A3437DF8DF2F}" dt="2021-10-05T07:29:04.414" v="34" actId="14100"/>
          <ac:cxnSpMkLst>
            <pc:docMk/>
            <pc:sldMk cId="2202161866" sldId="257"/>
            <ac:cxnSpMk id="11" creationId="{1F122EB4-80F4-4532-A038-8CF8B0695FDE}"/>
          </ac:cxnSpMkLst>
        </pc:cxnChg>
        <pc:cxnChg chg="add mod">
          <ac:chgData name="Nanna Bøhm Andersen" userId="S::nban@itu.dk::a8e4b434-c49e-4426-94c7-5d990d263719" providerId="AD" clId="Web-{92AD8A9E-CA75-41D3-8AD0-A3437DF8DF2F}" dt="2021-10-05T07:29:16.680" v="39" actId="1076"/>
          <ac:cxnSpMkLst>
            <pc:docMk/>
            <pc:sldMk cId="2202161866" sldId="257"/>
            <ac:cxnSpMk id="13" creationId="{BB9AABDB-BF94-4427-B121-629382543099}"/>
          </ac:cxnSpMkLst>
        </pc:cxnChg>
        <pc:cxnChg chg="add mod">
          <ac:chgData name="Nanna Bøhm Andersen" userId="S::nban@itu.dk::a8e4b434-c49e-4426-94c7-5d990d263719" providerId="AD" clId="Web-{92AD8A9E-CA75-41D3-8AD0-A3437DF8DF2F}" dt="2021-10-05T07:29:08.555" v="36" actId="14100"/>
          <ac:cxnSpMkLst>
            <pc:docMk/>
            <pc:sldMk cId="2202161866" sldId="257"/>
            <ac:cxnSpMk id="15" creationId="{12D58D55-AF4D-45FA-A8DC-0669EFD369F4}"/>
          </ac:cxnSpMkLst>
        </pc:cxnChg>
      </pc:sldChg>
      <pc:sldChg chg="addSp modSp">
        <pc:chgData name="Nanna Bøhm Andersen" userId="S::nban@itu.dk::a8e4b434-c49e-4426-94c7-5d990d263719" providerId="AD" clId="Web-{92AD8A9E-CA75-41D3-8AD0-A3437DF8DF2F}" dt="2021-10-05T07:35:49.331" v="55" actId="1076"/>
        <pc:sldMkLst>
          <pc:docMk/>
          <pc:sldMk cId="2349614064" sldId="258"/>
        </pc:sldMkLst>
        <pc:spChg chg="mod">
          <ac:chgData name="Nanna Bøhm Andersen" userId="S::nban@itu.dk::a8e4b434-c49e-4426-94c7-5d990d263719" providerId="AD" clId="Web-{92AD8A9E-CA75-41D3-8AD0-A3437DF8DF2F}" dt="2021-10-05T07:35:09.859" v="50" actId="14100"/>
          <ac:spMkLst>
            <pc:docMk/>
            <pc:sldMk cId="2349614064" sldId="258"/>
            <ac:spMk id="4" creationId="{DE802756-E01F-4462-B89B-5AA1518F9D4E}"/>
          </ac:spMkLst>
        </pc:spChg>
        <pc:picChg chg="add mod">
          <ac:chgData name="Nanna Bøhm Andersen" userId="S::nban@itu.dk::a8e4b434-c49e-4426-94c7-5d990d263719" providerId="AD" clId="Web-{92AD8A9E-CA75-41D3-8AD0-A3437DF8DF2F}" dt="2021-10-05T07:34:20.778" v="49" actId="1076"/>
          <ac:picMkLst>
            <pc:docMk/>
            <pc:sldMk cId="2349614064" sldId="258"/>
            <ac:picMk id="7" creationId="{2FA52B2F-0274-418A-874E-80397D19B837}"/>
          </ac:picMkLst>
        </pc:picChg>
        <pc:picChg chg="add mod">
          <ac:chgData name="Nanna Bøhm Andersen" userId="S::nban@itu.dk::a8e4b434-c49e-4426-94c7-5d990d263719" providerId="AD" clId="Web-{92AD8A9E-CA75-41D3-8AD0-A3437DF8DF2F}" dt="2021-10-05T07:34:18.247" v="48" actId="1076"/>
          <ac:picMkLst>
            <pc:docMk/>
            <pc:sldMk cId="2349614064" sldId="258"/>
            <ac:picMk id="8" creationId="{D2BBB458-99CA-45DD-93F5-EEEFF070C879}"/>
          </ac:picMkLst>
        </pc:picChg>
        <pc:picChg chg="add mod">
          <ac:chgData name="Nanna Bøhm Andersen" userId="S::nban@itu.dk::a8e4b434-c49e-4426-94c7-5d990d263719" providerId="AD" clId="Web-{92AD8A9E-CA75-41D3-8AD0-A3437DF8DF2F}" dt="2021-10-05T07:35:44.018" v="54" actId="14100"/>
          <ac:picMkLst>
            <pc:docMk/>
            <pc:sldMk cId="2349614064" sldId="258"/>
            <ac:picMk id="9" creationId="{1C61DDCA-B6CC-41E1-AC61-AF11734CB252}"/>
          </ac:picMkLst>
        </pc:picChg>
        <pc:picChg chg="add mod">
          <ac:chgData name="Nanna Bøhm Andersen" userId="S::nban@itu.dk::a8e4b434-c49e-4426-94c7-5d990d263719" providerId="AD" clId="Web-{92AD8A9E-CA75-41D3-8AD0-A3437DF8DF2F}" dt="2021-10-05T07:35:49.331" v="55" actId="1076"/>
          <ac:picMkLst>
            <pc:docMk/>
            <pc:sldMk cId="2349614064" sldId="258"/>
            <ac:picMk id="10" creationId="{F24EF66A-C5A9-4339-B406-43C1A13438FF}"/>
          </ac:picMkLst>
        </pc:picChg>
      </pc:sldChg>
      <pc:sldChg chg="addSp modSp">
        <pc:chgData name="Nanna Bøhm Andersen" userId="S::nban@itu.dk::a8e4b434-c49e-4426-94c7-5d990d263719" providerId="AD" clId="Web-{92AD8A9E-CA75-41D3-8AD0-A3437DF8DF2F}" dt="2021-10-05T07:42:38.966" v="78" actId="1076"/>
        <pc:sldMkLst>
          <pc:docMk/>
          <pc:sldMk cId="1858751896" sldId="259"/>
        </pc:sldMkLst>
        <pc:picChg chg="add mod">
          <ac:chgData name="Nanna Bøhm Andersen" userId="S::nban@itu.dk::a8e4b434-c49e-4426-94c7-5d990d263719" providerId="AD" clId="Web-{92AD8A9E-CA75-41D3-8AD0-A3437DF8DF2F}" dt="2021-10-05T07:40:01.441" v="68" actId="1076"/>
          <ac:picMkLst>
            <pc:docMk/>
            <pc:sldMk cId="1858751896" sldId="259"/>
            <ac:picMk id="4" creationId="{19F89753-8D9B-44E9-9AFC-F6B6FB6AF519}"/>
          </ac:picMkLst>
        </pc:picChg>
        <pc:picChg chg="add mod modCrop">
          <ac:chgData name="Nanna Bøhm Andersen" userId="S::nban@itu.dk::a8e4b434-c49e-4426-94c7-5d990d263719" providerId="AD" clId="Web-{92AD8A9E-CA75-41D3-8AD0-A3437DF8DF2F}" dt="2021-10-05T07:40:43.600" v="76"/>
          <ac:picMkLst>
            <pc:docMk/>
            <pc:sldMk cId="1858751896" sldId="259"/>
            <ac:picMk id="11" creationId="{1C61225B-E74A-42A1-9BC9-9F19EA495323}"/>
          </ac:picMkLst>
        </pc:picChg>
        <pc:picChg chg="add mod">
          <ac:chgData name="Nanna Bøhm Andersen" userId="S::nban@itu.dk::a8e4b434-c49e-4426-94c7-5d990d263719" providerId="AD" clId="Web-{92AD8A9E-CA75-41D3-8AD0-A3437DF8DF2F}" dt="2021-10-05T07:42:38.966" v="78" actId="1076"/>
          <ac:picMkLst>
            <pc:docMk/>
            <pc:sldMk cId="1858751896" sldId="259"/>
            <ac:picMk id="12" creationId="{1488B935-8C1A-403A-9DC6-02C9A0FE379A}"/>
          </ac:picMkLst>
        </pc:picChg>
        <pc:cxnChg chg="add mod">
          <ac:chgData name="Nanna Bøhm Andersen" userId="S::nban@itu.dk::a8e4b434-c49e-4426-94c7-5d990d263719" providerId="AD" clId="Web-{92AD8A9E-CA75-41D3-8AD0-A3437DF8DF2F}" dt="2021-10-05T07:40:04.582" v="69" actId="14100"/>
          <ac:cxnSpMkLst>
            <pc:docMk/>
            <pc:sldMk cId="1858751896" sldId="259"/>
            <ac:cxnSpMk id="6" creationId="{BCD42828-4EF7-4D2D-B25D-381769DBC841}"/>
          </ac:cxnSpMkLst>
        </pc:cxnChg>
        <pc:cxnChg chg="add mod">
          <ac:chgData name="Nanna Bøhm Andersen" userId="S::nban@itu.dk::a8e4b434-c49e-4426-94c7-5d990d263719" providerId="AD" clId="Web-{92AD8A9E-CA75-41D3-8AD0-A3437DF8DF2F}" dt="2021-10-05T07:40:00.159" v="67" actId="14100"/>
          <ac:cxnSpMkLst>
            <pc:docMk/>
            <pc:sldMk cId="1858751896" sldId="259"/>
            <ac:cxnSpMk id="8" creationId="{EFB486FA-FBEA-4734-BE66-D0DA006E1C54}"/>
          </ac:cxnSpMkLst>
        </pc:cxnChg>
        <pc:cxnChg chg="add mod">
          <ac:chgData name="Nanna Bøhm Andersen" userId="S::nban@itu.dk::a8e4b434-c49e-4426-94c7-5d990d263719" providerId="AD" clId="Web-{92AD8A9E-CA75-41D3-8AD0-A3437DF8DF2F}" dt="2021-10-05T07:40:11.254" v="72" actId="14100"/>
          <ac:cxnSpMkLst>
            <pc:docMk/>
            <pc:sldMk cId="1858751896" sldId="259"/>
            <ac:cxnSpMk id="10" creationId="{44A46133-BE0F-4AB9-8E9B-1DC6D7214556}"/>
          </ac:cxnSpMkLst>
        </pc:cxnChg>
      </pc:sldChg>
      <pc:sldChg chg="addSp delSp modSp">
        <pc:chgData name="Nanna Bøhm Andersen" userId="S::nban@itu.dk::a8e4b434-c49e-4426-94c7-5d990d263719" providerId="AD" clId="Web-{92AD8A9E-CA75-41D3-8AD0-A3437DF8DF2F}" dt="2021-10-05T07:50:44.920" v="169" actId="14100"/>
        <pc:sldMkLst>
          <pc:docMk/>
          <pc:sldMk cId="504228392" sldId="260"/>
        </pc:sldMkLst>
        <pc:spChg chg="mod">
          <ac:chgData name="Nanna Bøhm Andersen" userId="S::nban@itu.dk::a8e4b434-c49e-4426-94c7-5d990d263719" providerId="AD" clId="Web-{92AD8A9E-CA75-41D3-8AD0-A3437DF8DF2F}" dt="2021-10-05T07:43:56.659" v="91" actId="14100"/>
          <ac:spMkLst>
            <pc:docMk/>
            <pc:sldMk cId="504228392" sldId="260"/>
            <ac:spMk id="3" creationId="{8D4F7845-06E9-401E-87E9-834E3F2A09B0}"/>
          </ac:spMkLst>
        </pc:spChg>
        <pc:picChg chg="add mod modCrop">
          <ac:chgData name="Nanna Bøhm Andersen" userId="S::nban@itu.dk::a8e4b434-c49e-4426-94c7-5d990d263719" providerId="AD" clId="Web-{92AD8A9E-CA75-41D3-8AD0-A3437DF8DF2F}" dt="2021-10-05T07:49:09.867" v="134" actId="14100"/>
          <ac:picMkLst>
            <pc:docMk/>
            <pc:sldMk cId="504228392" sldId="260"/>
            <ac:picMk id="4" creationId="{477ED537-E200-40D8-B554-06282FF1E035}"/>
          </ac:picMkLst>
        </pc:picChg>
        <pc:picChg chg="add mod modCrop">
          <ac:chgData name="Nanna Bøhm Andersen" userId="S::nban@itu.dk::a8e4b434-c49e-4426-94c7-5d990d263719" providerId="AD" clId="Web-{92AD8A9E-CA75-41D3-8AD0-A3437DF8DF2F}" dt="2021-10-05T07:49:13.836" v="142" actId="1076"/>
          <ac:picMkLst>
            <pc:docMk/>
            <pc:sldMk cId="504228392" sldId="260"/>
            <ac:picMk id="5" creationId="{3F62573D-ECCD-4360-A9DD-E90D2BA3AD2E}"/>
          </ac:picMkLst>
        </pc:picChg>
        <pc:picChg chg="add mod modCrop">
          <ac:chgData name="Nanna Bøhm Andersen" userId="S::nban@itu.dk::a8e4b434-c49e-4426-94c7-5d990d263719" providerId="AD" clId="Web-{92AD8A9E-CA75-41D3-8AD0-A3437DF8DF2F}" dt="2021-10-05T07:49:12.023" v="141" actId="1076"/>
          <ac:picMkLst>
            <pc:docMk/>
            <pc:sldMk cId="504228392" sldId="260"/>
            <ac:picMk id="6" creationId="{2CFCAC13-2532-47A1-A53F-1B50A4BDCDE1}"/>
          </ac:picMkLst>
        </pc:picChg>
        <pc:picChg chg="add mod modCrop">
          <ac:chgData name="Nanna Bøhm Andersen" userId="S::nban@itu.dk::a8e4b434-c49e-4426-94c7-5d990d263719" providerId="AD" clId="Web-{92AD8A9E-CA75-41D3-8AD0-A3437DF8DF2F}" dt="2021-10-05T07:49:16.867" v="143" actId="1076"/>
          <ac:picMkLst>
            <pc:docMk/>
            <pc:sldMk cId="504228392" sldId="260"/>
            <ac:picMk id="7" creationId="{854780A1-036C-453A-B7CF-0B54F16E0BF7}"/>
          </ac:picMkLst>
        </pc:picChg>
        <pc:picChg chg="add mod modCrop">
          <ac:chgData name="Nanna Bøhm Andersen" userId="S::nban@itu.dk::a8e4b434-c49e-4426-94c7-5d990d263719" providerId="AD" clId="Web-{92AD8A9E-CA75-41D3-8AD0-A3437DF8DF2F}" dt="2021-10-05T07:49:25.071" v="144" actId="1076"/>
          <ac:picMkLst>
            <pc:docMk/>
            <pc:sldMk cId="504228392" sldId="260"/>
            <ac:picMk id="8" creationId="{5176FAD8-70BF-4832-AC34-C76F0CB281AC}"/>
          </ac:picMkLst>
        </pc:picChg>
        <pc:picChg chg="add mod modCrop">
          <ac:chgData name="Nanna Bøhm Andersen" userId="S::nban@itu.dk::a8e4b434-c49e-4426-94c7-5d990d263719" providerId="AD" clId="Web-{92AD8A9E-CA75-41D3-8AD0-A3437DF8DF2F}" dt="2021-10-05T07:49:27.712" v="145" actId="1076"/>
          <ac:picMkLst>
            <pc:docMk/>
            <pc:sldMk cId="504228392" sldId="260"/>
            <ac:picMk id="9" creationId="{A54C935D-337D-40E5-8C33-8BC3576C113D}"/>
          </ac:picMkLst>
        </pc:picChg>
        <pc:picChg chg="add mod modCrop">
          <ac:chgData name="Nanna Bøhm Andersen" userId="S::nban@itu.dk::a8e4b434-c49e-4426-94c7-5d990d263719" providerId="AD" clId="Web-{92AD8A9E-CA75-41D3-8AD0-A3437DF8DF2F}" dt="2021-10-05T07:50:03.276" v="154"/>
          <ac:picMkLst>
            <pc:docMk/>
            <pc:sldMk cId="504228392" sldId="260"/>
            <ac:picMk id="10" creationId="{ADFCAC65-6361-486D-88D5-7887FC514194}"/>
          </ac:picMkLst>
        </pc:picChg>
        <pc:picChg chg="add mod modCrop">
          <ac:chgData name="Nanna Bøhm Andersen" userId="S::nban@itu.dk::a8e4b434-c49e-4426-94c7-5d990d263719" providerId="AD" clId="Web-{92AD8A9E-CA75-41D3-8AD0-A3437DF8DF2F}" dt="2021-10-05T07:49:47.822" v="150"/>
          <ac:picMkLst>
            <pc:docMk/>
            <pc:sldMk cId="504228392" sldId="260"/>
            <ac:picMk id="11" creationId="{75277E1D-CC0E-4164-B70C-D738927911FD}"/>
          </ac:picMkLst>
        </pc:picChg>
        <pc:picChg chg="add del mod">
          <ac:chgData name="Nanna Bøhm Andersen" userId="S::nban@itu.dk::a8e4b434-c49e-4426-94c7-5d990d263719" providerId="AD" clId="Web-{92AD8A9E-CA75-41D3-8AD0-A3437DF8DF2F}" dt="2021-10-05T07:50:05.136" v="155"/>
          <ac:picMkLst>
            <pc:docMk/>
            <pc:sldMk cId="504228392" sldId="260"/>
            <ac:picMk id="12" creationId="{B772AF4B-132B-4A8F-BA3D-88AD294169C4}"/>
          </ac:picMkLst>
        </pc:picChg>
        <pc:picChg chg="add mod">
          <ac:chgData name="Nanna Bøhm Andersen" userId="S::nban@itu.dk::a8e4b434-c49e-4426-94c7-5d990d263719" providerId="AD" clId="Web-{92AD8A9E-CA75-41D3-8AD0-A3437DF8DF2F}" dt="2021-10-05T07:50:09.574" v="157" actId="1076"/>
          <ac:picMkLst>
            <pc:docMk/>
            <pc:sldMk cId="504228392" sldId="260"/>
            <ac:picMk id="13" creationId="{8E42C81A-CC5D-4EDF-8657-5A1D136718FD}"/>
          </ac:picMkLst>
        </pc:picChg>
        <pc:cxnChg chg="add mod">
          <ac:chgData name="Nanna Bøhm Andersen" userId="S::nban@itu.dk::a8e4b434-c49e-4426-94c7-5d990d263719" providerId="AD" clId="Web-{92AD8A9E-CA75-41D3-8AD0-A3437DF8DF2F}" dt="2021-10-05T07:50:22.512" v="160" actId="14100"/>
          <ac:cxnSpMkLst>
            <pc:docMk/>
            <pc:sldMk cId="504228392" sldId="260"/>
            <ac:cxnSpMk id="15" creationId="{D465F957-C224-49A5-98A0-9D13075263D2}"/>
          </ac:cxnSpMkLst>
        </pc:cxnChg>
        <pc:cxnChg chg="add mod">
          <ac:chgData name="Nanna Bøhm Andersen" userId="S::nban@itu.dk::a8e4b434-c49e-4426-94c7-5d990d263719" providerId="AD" clId="Web-{92AD8A9E-CA75-41D3-8AD0-A3437DF8DF2F}" dt="2021-10-05T07:50:31.700" v="163" actId="14100"/>
          <ac:cxnSpMkLst>
            <pc:docMk/>
            <pc:sldMk cId="504228392" sldId="260"/>
            <ac:cxnSpMk id="16" creationId="{668D15A4-88D6-47C1-8CFB-8BD170A8CDB0}"/>
          </ac:cxnSpMkLst>
        </pc:cxnChg>
        <pc:cxnChg chg="add mod">
          <ac:chgData name="Nanna Bøhm Andersen" userId="S::nban@itu.dk::a8e4b434-c49e-4426-94c7-5d990d263719" providerId="AD" clId="Web-{92AD8A9E-CA75-41D3-8AD0-A3437DF8DF2F}" dt="2021-10-05T07:50:38.951" v="166" actId="14100"/>
          <ac:cxnSpMkLst>
            <pc:docMk/>
            <pc:sldMk cId="504228392" sldId="260"/>
            <ac:cxnSpMk id="17" creationId="{590A529B-13AA-4EFA-9B26-743D5FC3D709}"/>
          </ac:cxnSpMkLst>
        </pc:cxnChg>
        <pc:cxnChg chg="add mod">
          <ac:chgData name="Nanna Bøhm Andersen" userId="S::nban@itu.dk::a8e4b434-c49e-4426-94c7-5d990d263719" providerId="AD" clId="Web-{92AD8A9E-CA75-41D3-8AD0-A3437DF8DF2F}" dt="2021-10-05T07:50:44.920" v="169" actId="14100"/>
          <ac:cxnSpMkLst>
            <pc:docMk/>
            <pc:sldMk cId="504228392" sldId="260"/>
            <ac:cxnSpMk id="18" creationId="{CA7B24D9-D69C-4A33-9C67-904192613C92}"/>
          </ac:cxnSpMkLst>
        </pc:cxnChg>
      </pc:sldChg>
    </pc:docChg>
  </pc:docChgLst>
  <pc:docChgLst>
    <pc:chgData name="Nanna Bøhm Andersen" userId="S::nban@itu.dk::a8e4b434-c49e-4426-94c7-5d990d263719" providerId="AD" clId="Web-{259BABEB-7479-49B9-AF50-BF4B2C90286B}"/>
    <pc:docChg chg="modSld">
      <pc:chgData name="Nanna Bøhm Andersen" userId="S::nban@itu.dk::a8e4b434-c49e-4426-94c7-5d990d263719" providerId="AD" clId="Web-{259BABEB-7479-49B9-AF50-BF4B2C90286B}" dt="2021-09-29T21:10:02.567" v="59" actId="20577"/>
      <pc:docMkLst>
        <pc:docMk/>
      </pc:docMkLst>
      <pc:sldChg chg="addSp modSp">
        <pc:chgData name="Nanna Bøhm Andersen" userId="S::nban@itu.dk::a8e4b434-c49e-4426-94c7-5d990d263719" providerId="AD" clId="Web-{259BABEB-7479-49B9-AF50-BF4B2C90286B}" dt="2021-09-29T21:10:02.567" v="59" actId="20577"/>
        <pc:sldMkLst>
          <pc:docMk/>
          <pc:sldMk cId="2202161866" sldId="257"/>
        </pc:sldMkLst>
        <pc:spChg chg="mod">
          <ac:chgData name="Nanna Bøhm Andersen" userId="S::nban@itu.dk::a8e4b434-c49e-4426-94c7-5d990d263719" providerId="AD" clId="Web-{259BABEB-7479-49B9-AF50-BF4B2C90286B}" dt="2021-09-29T21:08:57.768" v="36" actId="20577"/>
          <ac:spMkLst>
            <pc:docMk/>
            <pc:sldMk cId="2202161866" sldId="257"/>
            <ac:spMk id="2" creationId="{2053C28D-99A4-4F4B-921A-AA45B280F4F6}"/>
          </ac:spMkLst>
        </pc:spChg>
        <pc:spChg chg="mod">
          <ac:chgData name="Nanna Bøhm Andersen" userId="S::nban@itu.dk::a8e4b434-c49e-4426-94c7-5d990d263719" providerId="AD" clId="Web-{259BABEB-7479-49B9-AF50-BF4B2C90286B}" dt="2021-09-29T21:10:02.567" v="59" actId="20577"/>
          <ac:spMkLst>
            <pc:docMk/>
            <pc:sldMk cId="2202161866" sldId="257"/>
            <ac:spMk id="3" creationId="{9DEC70B6-8995-4FCC-BFB3-2EE76EA873B3}"/>
          </ac:spMkLst>
        </pc:spChg>
        <pc:picChg chg="add mod">
          <ac:chgData name="Nanna Bøhm Andersen" userId="S::nban@itu.dk::a8e4b434-c49e-4426-94c7-5d990d263719" providerId="AD" clId="Web-{259BABEB-7479-49B9-AF50-BF4B2C90286B}" dt="2021-09-29T20:15:41.689" v="24" actId="1076"/>
          <ac:picMkLst>
            <pc:docMk/>
            <pc:sldMk cId="2202161866" sldId="257"/>
            <ac:picMk id="4" creationId="{0C5D525C-1D17-427D-B8EC-F448A88BF01B}"/>
          </ac:picMkLst>
        </pc:picChg>
      </pc:sldChg>
    </pc:docChg>
  </pc:docChgLst>
  <pc:docChgLst>
    <pc:chgData name="Nanna Bøhm Andersen" userId="S::nban@itu.dk::a8e4b434-c49e-4426-94c7-5d990d263719" providerId="AD" clId="Web-{5FA6FF7F-28B2-40EF-8FDB-D80EA129C570}"/>
    <pc:docChg chg="modSld">
      <pc:chgData name="Nanna Bøhm Andersen" userId="S::nban@itu.dk::a8e4b434-c49e-4426-94c7-5d990d263719" providerId="AD" clId="Web-{5FA6FF7F-28B2-40EF-8FDB-D80EA129C570}" dt="2021-09-29T12:15:40.221" v="109" actId="20577"/>
      <pc:docMkLst>
        <pc:docMk/>
      </pc:docMkLst>
      <pc:sldChg chg="addSp delSp modSp mod modClrScheme chgLayout">
        <pc:chgData name="Nanna Bøhm Andersen" userId="S::nban@itu.dk::a8e4b434-c49e-4426-94c7-5d990d263719" providerId="AD" clId="Web-{5FA6FF7F-28B2-40EF-8FDB-D80EA129C570}" dt="2021-09-29T12:15:40.221" v="109" actId="20577"/>
        <pc:sldMkLst>
          <pc:docMk/>
          <pc:sldMk cId="2202161866" sldId="257"/>
        </pc:sldMkLst>
        <pc:spChg chg="mod ord">
          <ac:chgData name="Nanna Bøhm Andersen" userId="S::nban@itu.dk::a8e4b434-c49e-4426-94c7-5d990d263719" providerId="AD" clId="Web-{5FA6FF7F-28B2-40EF-8FDB-D80EA129C570}" dt="2021-09-29T12:15:40.221" v="109" actId="20577"/>
          <ac:spMkLst>
            <pc:docMk/>
            <pc:sldMk cId="2202161866" sldId="257"/>
            <ac:spMk id="2" creationId="{2053C28D-99A4-4F4B-921A-AA45B280F4F6}"/>
          </ac:spMkLst>
        </pc:spChg>
        <pc:spChg chg="mod ord">
          <ac:chgData name="Nanna Bøhm Andersen" userId="S::nban@itu.dk::a8e4b434-c49e-4426-94c7-5d990d263719" providerId="AD" clId="Web-{5FA6FF7F-28B2-40EF-8FDB-D80EA129C570}" dt="2021-09-29T12:12:34.452" v="73" actId="20577"/>
          <ac:spMkLst>
            <pc:docMk/>
            <pc:sldMk cId="2202161866" sldId="257"/>
            <ac:spMk id="3" creationId="{9DEC70B6-8995-4FCC-BFB3-2EE76EA873B3}"/>
          </ac:spMkLst>
        </pc:spChg>
        <pc:spChg chg="add del mod ord">
          <ac:chgData name="Nanna Bøhm Andersen" userId="S::nban@itu.dk::a8e4b434-c49e-4426-94c7-5d990d263719" providerId="AD" clId="Web-{5FA6FF7F-28B2-40EF-8FDB-D80EA129C570}" dt="2021-09-29T12:12:02.795" v="52"/>
          <ac:spMkLst>
            <pc:docMk/>
            <pc:sldMk cId="2202161866" sldId="257"/>
            <ac:spMk id="4" creationId="{08474D16-26E5-47E3-8810-B3140F0DF389}"/>
          </ac:spMkLst>
        </pc:spChg>
        <pc:spChg chg="add del mod ord">
          <ac:chgData name="Nanna Bøhm Andersen" userId="S::nban@itu.dk::a8e4b434-c49e-4426-94c7-5d990d263719" providerId="AD" clId="Web-{5FA6FF7F-28B2-40EF-8FDB-D80EA129C570}" dt="2021-09-29T12:11:33.076" v="21"/>
          <ac:spMkLst>
            <pc:docMk/>
            <pc:sldMk cId="2202161866" sldId="257"/>
            <ac:spMk id="5" creationId="{21BD87E9-AA65-456E-B35B-E8F6A17506CE}"/>
          </ac:spMkLst>
        </pc:spChg>
        <pc:spChg chg="add del mod ord">
          <ac:chgData name="Nanna Bøhm Andersen" userId="S::nban@itu.dk::a8e4b434-c49e-4426-94c7-5d990d263719" providerId="AD" clId="Web-{5FA6FF7F-28B2-40EF-8FDB-D80EA129C570}" dt="2021-09-29T12:11:30.357" v="20"/>
          <ac:spMkLst>
            <pc:docMk/>
            <pc:sldMk cId="2202161866" sldId="257"/>
            <ac:spMk id="6" creationId="{F11BFCE4-D70A-46EA-9D55-4E77BDA6A244}"/>
          </ac:spMkLst>
        </pc:spChg>
      </pc:sldChg>
    </pc:docChg>
  </pc:docChgLst>
  <pc:docChgLst>
    <pc:chgData name="Nanna Bøhm Andersen" userId="S::nban@itu.dk::a8e4b434-c49e-4426-94c7-5d990d263719" providerId="AD" clId="Web-{3147F368-360B-49FD-82D7-3F3A7A837434}"/>
    <pc:docChg chg="modSld">
      <pc:chgData name="Nanna Bøhm Andersen" userId="S::nban@itu.dk::a8e4b434-c49e-4426-94c7-5d990d263719" providerId="AD" clId="Web-{3147F368-360B-49FD-82D7-3F3A7A837434}" dt="2021-10-05T10:10:50.575" v="6" actId="20577"/>
      <pc:docMkLst>
        <pc:docMk/>
      </pc:docMkLst>
      <pc:sldChg chg="modSp">
        <pc:chgData name="Nanna Bøhm Andersen" userId="S::nban@itu.dk::a8e4b434-c49e-4426-94c7-5d990d263719" providerId="AD" clId="Web-{3147F368-360B-49FD-82D7-3F3A7A837434}" dt="2021-10-05T10:10:50.575" v="6" actId="20577"/>
        <pc:sldMkLst>
          <pc:docMk/>
          <pc:sldMk cId="128422127" sldId="256"/>
        </pc:sldMkLst>
        <pc:spChg chg="mod">
          <ac:chgData name="Nanna Bøhm Andersen" userId="S::nban@itu.dk::a8e4b434-c49e-4426-94c7-5d990d263719" providerId="AD" clId="Web-{3147F368-360B-49FD-82D7-3F3A7A837434}" dt="2021-10-05T10:10:50.575" v="6" actId="20577"/>
          <ac:spMkLst>
            <pc:docMk/>
            <pc:sldMk cId="128422127" sldId="256"/>
            <ac:spMk id="2" creationId="{306CB012-8069-7541-AEF3-90BDB9EA55F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25D37B-547A-4914-A8ED-2A860022376D}" type="datetimeFigureOut">
              <a:rPr lang="da-DK"/>
              <a:t>05-10-2021</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CE64C-9181-4CB2-810F-4BD8FD6A2AC7}" type="slidenum">
              <a:rPr lang="da-DK"/>
              <a:t>‹nr.›</a:t>
            </a:fld>
            <a:endParaRPr lang="da-DK"/>
          </a:p>
        </p:txBody>
      </p:sp>
    </p:spTree>
    <p:extLst>
      <p:ext uri="{BB962C8B-B14F-4D97-AF65-F5344CB8AC3E}">
        <p14:creationId xmlns:p14="http://schemas.microsoft.com/office/powerpoint/2010/main" val="709096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cs typeface="Calibri"/>
              </a:rPr>
              <a:t>The keys(), values() and item() methods does not return true lists as these cannot be modified – however they can (and are used) in for loops. </a:t>
            </a:r>
          </a:p>
        </p:txBody>
      </p:sp>
      <p:sp>
        <p:nvSpPr>
          <p:cNvPr id="4" name="Pladsholder til slidenummer 3"/>
          <p:cNvSpPr>
            <a:spLocks noGrp="1"/>
          </p:cNvSpPr>
          <p:nvPr>
            <p:ph type="sldNum" sz="quarter" idx="5"/>
          </p:nvPr>
        </p:nvSpPr>
        <p:spPr/>
        <p:txBody>
          <a:bodyPr/>
          <a:lstStyle/>
          <a:p>
            <a:fld id="{92FCE64C-9181-4CB2-810F-4BD8FD6A2AC7}" type="slidenum">
              <a:rPr lang="da-DK"/>
              <a:t>5</a:t>
            </a:fld>
            <a:endParaRPr lang="da-DK"/>
          </a:p>
        </p:txBody>
      </p:sp>
    </p:spTree>
    <p:extLst>
      <p:ext uri="{BB962C8B-B14F-4D97-AF65-F5344CB8AC3E}">
        <p14:creationId xmlns:p14="http://schemas.microsoft.com/office/powerpoint/2010/main" val="107195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da-DK"/>
              <a:t>Klik for at redigere titeltypografien i masteren</a:t>
            </a:r>
            <a:endParaRPr lang="en-US"/>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a:p>
        </p:txBody>
      </p:sp>
      <p:sp>
        <p:nvSpPr>
          <p:cNvPr id="7" name="Date Placeholder 6"/>
          <p:cNvSpPr>
            <a:spLocks noGrp="1"/>
          </p:cNvSpPr>
          <p:nvPr>
            <p:ph type="dt" sz="half" idx="10"/>
          </p:nvPr>
        </p:nvSpPr>
        <p:spPr/>
        <p:txBody>
          <a:bodyPr/>
          <a:lstStyle/>
          <a:p>
            <a:fld id="{93F3DDB0-4EC4-0848-8C84-DAFAA5166784}" type="datetimeFigureOut">
              <a:rPr lang="en-GB" smtClean="0"/>
              <a:t>05/10/2021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2B7542-C683-BD49-8A81-BD70C97A45D5}" type="slidenum">
              <a:rPr lang="en-GB" smtClean="0"/>
              <a:t>‹nr.›</a:t>
            </a:fld>
            <a:endParaRPr lang="en-GB"/>
          </a:p>
        </p:txBody>
      </p:sp>
    </p:spTree>
    <p:extLst>
      <p:ext uri="{BB962C8B-B14F-4D97-AF65-F5344CB8AC3E}">
        <p14:creationId xmlns:p14="http://schemas.microsoft.com/office/powerpoint/2010/main" val="15835410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a:p>
        </p:txBody>
      </p:sp>
      <p:sp>
        <p:nvSpPr>
          <p:cNvPr id="3" name="Vertical Text Placeholder 2"/>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Date Placeholder 3"/>
          <p:cNvSpPr>
            <a:spLocks noGrp="1"/>
          </p:cNvSpPr>
          <p:nvPr>
            <p:ph type="dt" sz="half" idx="10"/>
          </p:nvPr>
        </p:nvSpPr>
        <p:spPr/>
        <p:txBody>
          <a:bodyPr/>
          <a:lstStyle/>
          <a:p>
            <a:fld id="{93F3DDB0-4EC4-0848-8C84-DAFAA5166784}" type="datetimeFigureOut">
              <a:rPr lang="en-GB" smtClean="0"/>
              <a:t>05/10/2021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2B7542-C683-BD49-8A81-BD70C97A45D5}" type="slidenum">
              <a:rPr lang="en-GB" smtClean="0"/>
              <a:t>‹nr.›</a:t>
            </a:fld>
            <a:endParaRPr lang="en-GB"/>
          </a:p>
        </p:txBody>
      </p:sp>
    </p:spTree>
    <p:extLst>
      <p:ext uri="{BB962C8B-B14F-4D97-AF65-F5344CB8AC3E}">
        <p14:creationId xmlns:p14="http://schemas.microsoft.com/office/powerpoint/2010/main" val="3059467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da-DK"/>
              <a:t>Klik for at redigere titeltypografien i masteren</a:t>
            </a:r>
            <a:endParaRPr lang="en-US"/>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Date Placeholder 3"/>
          <p:cNvSpPr>
            <a:spLocks noGrp="1"/>
          </p:cNvSpPr>
          <p:nvPr>
            <p:ph type="dt" sz="half" idx="10"/>
          </p:nvPr>
        </p:nvSpPr>
        <p:spPr/>
        <p:txBody>
          <a:bodyPr/>
          <a:lstStyle/>
          <a:p>
            <a:fld id="{93F3DDB0-4EC4-0848-8C84-DAFAA5166784}" type="datetimeFigureOut">
              <a:rPr lang="en-GB" smtClean="0"/>
              <a:t>05/10/2021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2B7542-C683-BD49-8A81-BD70C97A45D5}" type="slidenum">
              <a:rPr lang="en-GB" smtClean="0"/>
              <a:t>‹nr.›</a:t>
            </a:fld>
            <a:endParaRPr lang="en-GB"/>
          </a:p>
        </p:txBody>
      </p:sp>
    </p:spTree>
    <p:extLst>
      <p:ext uri="{BB962C8B-B14F-4D97-AF65-F5344CB8AC3E}">
        <p14:creationId xmlns:p14="http://schemas.microsoft.com/office/powerpoint/2010/main" val="64396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a:p>
        </p:txBody>
      </p:sp>
      <p:sp>
        <p:nvSpPr>
          <p:cNvPr id="3" name="Content Placeholder 2"/>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7" name="Date Placeholder 6"/>
          <p:cNvSpPr>
            <a:spLocks noGrp="1"/>
          </p:cNvSpPr>
          <p:nvPr>
            <p:ph type="dt" sz="half" idx="10"/>
          </p:nvPr>
        </p:nvSpPr>
        <p:spPr/>
        <p:txBody>
          <a:bodyPr/>
          <a:lstStyle/>
          <a:p>
            <a:fld id="{93F3DDB0-4EC4-0848-8C84-DAFAA5166784}" type="datetimeFigureOut">
              <a:rPr lang="en-GB" smtClean="0"/>
              <a:t>05/10/2021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2B7542-C683-BD49-8A81-BD70C97A45D5}" type="slidenum">
              <a:rPr lang="en-GB" smtClean="0"/>
              <a:t>‹nr.›</a:t>
            </a:fld>
            <a:endParaRPr lang="en-GB"/>
          </a:p>
        </p:txBody>
      </p:sp>
    </p:spTree>
    <p:extLst>
      <p:ext uri="{BB962C8B-B14F-4D97-AF65-F5344CB8AC3E}">
        <p14:creationId xmlns:p14="http://schemas.microsoft.com/office/powerpoint/2010/main" val="3982050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da-DK"/>
              <a:t>Klik for at redigere titeltypografien i masteren</a:t>
            </a:r>
            <a:endParaRPr lang="en-US"/>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7" name="Date Placeholder 6"/>
          <p:cNvSpPr>
            <a:spLocks noGrp="1"/>
          </p:cNvSpPr>
          <p:nvPr>
            <p:ph type="dt" sz="half" idx="10"/>
          </p:nvPr>
        </p:nvSpPr>
        <p:spPr/>
        <p:txBody>
          <a:bodyPr/>
          <a:lstStyle/>
          <a:p>
            <a:fld id="{93F3DDB0-4EC4-0848-8C84-DAFAA5166784}" type="datetimeFigureOut">
              <a:rPr lang="en-GB" smtClean="0"/>
              <a:t>05/10/2021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2B7542-C683-BD49-8A81-BD70C97A45D5}" type="slidenum">
              <a:rPr lang="en-GB" smtClean="0"/>
              <a:t>‹nr.›</a:t>
            </a:fld>
            <a:endParaRPr lang="en-GB"/>
          </a:p>
        </p:txBody>
      </p:sp>
    </p:spTree>
    <p:extLst>
      <p:ext uri="{BB962C8B-B14F-4D97-AF65-F5344CB8AC3E}">
        <p14:creationId xmlns:p14="http://schemas.microsoft.com/office/powerpoint/2010/main" val="319025053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a:p>
        </p:txBody>
      </p:sp>
      <p:sp>
        <p:nvSpPr>
          <p:cNvPr id="3" name="Content Placeholder 2"/>
          <p:cNvSpPr>
            <a:spLocks noGrp="1"/>
          </p:cNvSpPr>
          <p:nvPr>
            <p:ph sz="half" idx="1"/>
          </p:nvPr>
        </p:nvSpPr>
        <p:spPr>
          <a:xfrm>
            <a:off x="1581912" y="2638044"/>
            <a:ext cx="4271771" cy="3101982"/>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Content Placeholder 3"/>
          <p:cNvSpPr>
            <a:spLocks noGrp="1"/>
          </p:cNvSpPr>
          <p:nvPr>
            <p:ph sz="half" idx="2"/>
          </p:nvPr>
        </p:nvSpPr>
        <p:spPr>
          <a:xfrm>
            <a:off x="6338315" y="2638044"/>
            <a:ext cx="4270247" cy="3101982"/>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8" name="Date Placeholder 7"/>
          <p:cNvSpPr>
            <a:spLocks noGrp="1"/>
          </p:cNvSpPr>
          <p:nvPr>
            <p:ph type="dt" sz="half" idx="10"/>
          </p:nvPr>
        </p:nvSpPr>
        <p:spPr/>
        <p:txBody>
          <a:bodyPr/>
          <a:lstStyle/>
          <a:p>
            <a:fld id="{93F3DDB0-4EC4-0848-8C84-DAFAA5166784}" type="datetimeFigureOut">
              <a:rPr lang="en-GB" smtClean="0"/>
              <a:t>05/10/2021</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1B2B7542-C683-BD49-8A81-BD70C97A45D5}" type="slidenum">
              <a:rPr lang="en-GB" smtClean="0"/>
              <a:t>‹nr.›</a:t>
            </a:fld>
            <a:endParaRPr lang="en-GB"/>
          </a:p>
        </p:txBody>
      </p:sp>
    </p:spTree>
    <p:extLst>
      <p:ext uri="{BB962C8B-B14F-4D97-AF65-F5344CB8AC3E}">
        <p14:creationId xmlns:p14="http://schemas.microsoft.com/office/powerpoint/2010/main" val="1610362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1583436" y="3143250"/>
            <a:ext cx="4270248" cy="2596776"/>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7" name="Date Placeholder 6"/>
          <p:cNvSpPr>
            <a:spLocks noGrp="1"/>
          </p:cNvSpPr>
          <p:nvPr>
            <p:ph type="dt" sz="half" idx="10"/>
          </p:nvPr>
        </p:nvSpPr>
        <p:spPr/>
        <p:txBody>
          <a:bodyPr/>
          <a:lstStyle/>
          <a:p>
            <a:fld id="{93F3DDB0-4EC4-0848-8C84-DAFAA5166784}" type="datetimeFigureOut">
              <a:rPr lang="en-GB" smtClean="0"/>
              <a:t>05/10/2021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2B7542-C683-BD49-8A81-BD70C97A45D5}" type="slidenum">
              <a:rPr lang="en-GB" smtClean="0"/>
              <a:t>‹nr.›</a:t>
            </a:fld>
            <a:endParaRPr lang="en-GB"/>
          </a:p>
        </p:txBody>
      </p:sp>
      <p:sp>
        <p:nvSpPr>
          <p:cNvPr id="10" name="Title 9"/>
          <p:cNvSpPr>
            <a:spLocks noGrp="1"/>
          </p:cNvSpPr>
          <p:nvPr>
            <p:ph type="title"/>
          </p:nvPr>
        </p:nvSpPr>
        <p:spPr/>
        <p:txBody>
          <a:bodyPr/>
          <a:lstStyle/>
          <a:p>
            <a:r>
              <a:rPr lang="da-DK"/>
              <a:t>Klik for at redigere titeltypografien i masteren</a:t>
            </a:r>
            <a:endParaRPr lang="en-US"/>
          </a:p>
        </p:txBody>
      </p:sp>
    </p:spTree>
    <p:extLst>
      <p:ext uri="{BB962C8B-B14F-4D97-AF65-F5344CB8AC3E}">
        <p14:creationId xmlns:p14="http://schemas.microsoft.com/office/powerpoint/2010/main" val="2952515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a:p>
        </p:txBody>
      </p:sp>
      <p:sp>
        <p:nvSpPr>
          <p:cNvPr id="3" name="Date Placeholder 2"/>
          <p:cNvSpPr>
            <a:spLocks noGrp="1"/>
          </p:cNvSpPr>
          <p:nvPr>
            <p:ph type="dt" sz="half" idx="10"/>
          </p:nvPr>
        </p:nvSpPr>
        <p:spPr/>
        <p:txBody>
          <a:bodyPr/>
          <a:lstStyle/>
          <a:p>
            <a:fld id="{93F3DDB0-4EC4-0848-8C84-DAFAA5166784}" type="datetimeFigureOut">
              <a:rPr lang="en-GB" smtClean="0"/>
              <a:t>05/10/2021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2B7542-C683-BD49-8A81-BD70C97A45D5}" type="slidenum">
              <a:rPr lang="en-GB" smtClean="0"/>
              <a:t>‹nr.›</a:t>
            </a:fld>
            <a:endParaRPr lang="en-GB"/>
          </a:p>
        </p:txBody>
      </p:sp>
    </p:spTree>
    <p:extLst>
      <p:ext uri="{BB962C8B-B14F-4D97-AF65-F5344CB8AC3E}">
        <p14:creationId xmlns:p14="http://schemas.microsoft.com/office/powerpoint/2010/main" val="2350101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F3DDB0-4EC4-0848-8C84-DAFAA5166784}" type="datetimeFigureOut">
              <a:rPr lang="en-GB" smtClean="0"/>
              <a:t>05/10/2021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2B7542-C683-BD49-8A81-BD70C97A45D5}" type="slidenum">
              <a:rPr lang="en-GB" smtClean="0"/>
              <a:t>‹nr.›</a:t>
            </a:fld>
            <a:endParaRPr lang="en-GB"/>
          </a:p>
        </p:txBody>
      </p:sp>
    </p:spTree>
    <p:extLst>
      <p:ext uri="{BB962C8B-B14F-4D97-AF65-F5344CB8AC3E}">
        <p14:creationId xmlns:p14="http://schemas.microsoft.com/office/powerpoint/2010/main" val="3428536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da-DK"/>
              <a:t>Klik for at redigere titeltypografien i masteren</a:t>
            </a:r>
            <a:endParaRPr lang="en-US"/>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9" name="Date Placeholder 8"/>
          <p:cNvSpPr>
            <a:spLocks noGrp="1"/>
          </p:cNvSpPr>
          <p:nvPr>
            <p:ph type="dt" sz="half" idx="10"/>
          </p:nvPr>
        </p:nvSpPr>
        <p:spPr/>
        <p:txBody>
          <a:bodyPr/>
          <a:lstStyle/>
          <a:p>
            <a:fld id="{93F3DDB0-4EC4-0848-8C84-DAFAA5166784}" type="datetimeFigureOut">
              <a:rPr lang="en-GB" smtClean="0"/>
              <a:t>05/10/2021</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1B2B7542-C683-BD49-8A81-BD70C97A45D5}" type="slidenum">
              <a:rPr lang="en-GB" smtClean="0"/>
              <a:t>‹nr.›</a:t>
            </a:fld>
            <a:endParaRPr lang="en-GB"/>
          </a:p>
        </p:txBody>
      </p:sp>
    </p:spTree>
    <p:extLst>
      <p:ext uri="{BB962C8B-B14F-4D97-AF65-F5344CB8AC3E}">
        <p14:creationId xmlns:p14="http://schemas.microsoft.com/office/powerpoint/2010/main" val="2471995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da-DK"/>
              <a:t>Klik for at redigere titeltypografien i masteren</a:t>
            </a:r>
            <a:endParaRPr lang="en-US"/>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3F3DDB0-4EC4-0848-8C84-DAFAA5166784}" type="datetimeFigureOut">
              <a:rPr lang="en-GB" smtClean="0"/>
              <a:t>05/10/2021</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1B2B7542-C683-BD49-8A81-BD70C97A45D5}" type="slidenum">
              <a:rPr lang="en-GB" smtClean="0"/>
              <a:t>‹nr.›</a:t>
            </a:fld>
            <a:endParaRPr lang="en-GB"/>
          </a:p>
        </p:txBody>
      </p:sp>
    </p:spTree>
    <p:extLst>
      <p:ext uri="{BB962C8B-B14F-4D97-AF65-F5344CB8AC3E}">
        <p14:creationId xmlns:p14="http://schemas.microsoft.com/office/powerpoint/2010/main" val="1217938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da-DK"/>
              <a:t>Klik for at redigere titeltypografien i masteren</a:t>
            </a:r>
            <a:endParaRPr lang="en-US"/>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3F3DDB0-4EC4-0848-8C84-DAFAA5166784}" type="datetimeFigureOut">
              <a:rPr lang="en-GB" smtClean="0"/>
              <a:t>05/10/2021</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B2B7542-C683-BD49-8A81-BD70C97A45D5}" type="slidenum">
              <a:rPr lang="en-GB" smtClean="0"/>
              <a:t>‹nr.›</a:t>
            </a:fld>
            <a:endParaRPr lang="en-GB"/>
          </a:p>
        </p:txBody>
      </p:sp>
    </p:spTree>
    <p:extLst>
      <p:ext uri="{BB962C8B-B14F-4D97-AF65-F5344CB8AC3E}">
        <p14:creationId xmlns:p14="http://schemas.microsoft.com/office/powerpoint/2010/main" val="1662114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CB012-8069-7541-AEF3-90BDB9EA55FA}"/>
              </a:ext>
            </a:extLst>
          </p:cNvPr>
          <p:cNvSpPr>
            <a:spLocks noGrp="1"/>
          </p:cNvSpPr>
          <p:nvPr>
            <p:ph type="ctrTitle"/>
          </p:nvPr>
        </p:nvSpPr>
        <p:spPr/>
        <p:txBody>
          <a:bodyPr>
            <a:normAutofit/>
          </a:bodyPr>
          <a:lstStyle/>
          <a:p>
            <a:r>
              <a:rPr lang="en-GB"/>
              <a:t>Dictionaries &amp; </a:t>
            </a:r>
            <a:r>
              <a:rPr lang="en-GB">
                <a:ea typeface="+mj-lt"/>
                <a:cs typeface="+mj-lt"/>
              </a:rPr>
              <a:t>Manipulating string</a:t>
            </a:r>
            <a:endParaRPr lang="en-GB"/>
          </a:p>
        </p:txBody>
      </p:sp>
      <p:sp>
        <p:nvSpPr>
          <p:cNvPr id="3" name="Undertitel 2">
            <a:extLst>
              <a:ext uri="{FF2B5EF4-FFF2-40B4-BE49-F238E27FC236}">
                <a16:creationId xmlns:a16="http://schemas.microsoft.com/office/drawing/2014/main" id="{5A12A97B-DE84-984B-875E-40FCD8AC06D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8422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AD768C-887C-46DB-B4FC-E8B9633CEBA4}"/>
              </a:ext>
            </a:extLst>
          </p:cNvPr>
          <p:cNvSpPr>
            <a:spLocks noGrp="1"/>
          </p:cNvSpPr>
          <p:nvPr>
            <p:ph type="title"/>
          </p:nvPr>
        </p:nvSpPr>
        <p:spPr/>
        <p:txBody>
          <a:bodyPr/>
          <a:lstStyle/>
          <a:p>
            <a:r>
              <a:rPr lang="da-DK"/>
              <a:t>Putting strings inside other strings</a:t>
            </a:r>
          </a:p>
        </p:txBody>
      </p:sp>
      <p:sp>
        <p:nvSpPr>
          <p:cNvPr id="3" name="Pladsholder til indhold 2">
            <a:extLst>
              <a:ext uri="{FF2B5EF4-FFF2-40B4-BE49-F238E27FC236}">
                <a16:creationId xmlns:a16="http://schemas.microsoft.com/office/drawing/2014/main" id="{3A2547B0-B427-4BCF-89F2-BA64A161F904}"/>
              </a:ext>
            </a:extLst>
          </p:cNvPr>
          <p:cNvSpPr>
            <a:spLocks noGrp="1"/>
          </p:cNvSpPr>
          <p:nvPr>
            <p:ph sz="half" idx="1"/>
          </p:nvPr>
        </p:nvSpPr>
        <p:spPr/>
        <p:txBody>
          <a:bodyPr vert="horz" lIns="91440" tIns="45720" rIns="91440" bIns="45720" rtlCol="0" anchor="t">
            <a:normAutofit/>
          </a:bodyPr>
          <a:lstStyle/>
          <a:p>
            <a:r>
              <a:rPr lang="da-DK" b="1" i="1"/>
              <a:t>String Concatenation:</a:t>
            </a:r>
            <a:r>
              <a:rPr lang="da-DK"/>
              <a:t> Using the + operator</a:t>
            </a:r>
          </a:p>
          <a:p>
            <a:r>
              <a:rPr lang="da-DK" b="1" i="1"/>
              <a:t>String Interpolation: </a:t>
            </a:r>
            <a:r>
              <a:rPr lang="da-DK"/>
              <a:t>Using the %s operator inside the string to act as a marker to be replaced by the values following the string</a:t>
            </a:r>
          </a:p>
          <a:p>
            <a:r>
              <a:rPr lang="da-DK" b="1" i="1"/>
              <a:t>f-strings:</a:t>
            </a:r>
            <a:r>
              <a:rPr lang="da-DK"/>
              <a:t> Using the f prefix before the starting quotation mark and braces { } around the expressions </a:t>
            </a:r>
          </a:p>
          <a:p>
            <a:endParaRPr lang="da-DK"/>
          </a:p>
          <a:p>
            <a:endParaRPr lang="da-DK"/>
          </a:p>
        </p:txBody>
      </p:sp>
      <p:pic>
        <p:nvPicPr>
          <p:cNvPr id="4" name="Billede 4">
            <a:extLst>
              <a:ext uri="{FF2B5EF4-FFF2-40B4-BE49-F238E27FC236}">
                <a16:creationId xmlns:a16="http://schemas.microsoft.com/office/drawing/2014/main" id="{19F89753-8D9B-44E9-9AFC-F6B6FB6AF519}"/>
              </a:ext>
            </a:extLst>
          </p:cNvPr>
          <p:cNvPicPr>
            <a:picLocks noChangeAspect="1"/>
          </p:cNvPicPr>
          <p:nvPr/>
        </p:nvPicPr>
        <p:blipFill>
          <a:blip r:embed="rId2"/>
          <a:stretch>
            <a:fillRect/>
          </a:stretch>
        </p:blipFill>
        <p:spPr>
          <a:xfrm>
            <a:off x="6331831" y="3047467"/>
            <a:ext cx="5151564" cy="1764235"/>
          </a:xfrm>
          <a:prstGeom prst="rect">
            <a:avLst/>
          </a:prstGeom>
        </p:spPr>
      </p:pic>
      <p:cxnSp>
        <p:nvCxnSpPr>
          <p:cNvPr id="6" name="Lige pilforbindelse 5">
            <a:extLst>
              <a:ext uri="{FF2B5EF4-FFF2-40B4-BE49-F238E27FC236}">
                <a16:creationId xmlns:a16="http://schemas.microsoft.com/office/drawing/2014/main" id="{BCD42828-4EF7-4D2D-B25D-381769DBC841}"/>
              </a:ext>
            </a:extLst>
          </p:cNvPr>
          <p:cNvCxnSpPr>
            <a:cxnSpLocks/>
          </p:cNvCxnSpPr>
          <p:nvPr/>
        </p:nvCxnSpPr>
        <p:spPr>
          <a:xfrm>
            <a:off x="5127091" y="2960676"/>
            <a:ext cx="1192502" cy="2803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Lige pilforbindelse 7">
            <a:extLst>
              <a:ext uri="{FF2B5EF4-FFF2-40B4-BE49-F238E27FC236}">
                <a16:creationId xmlns:a16="http://schemas.microsoft.com/office/drawing/2014/main" id="{EFB486FA-FBEA-4734-BE66-D0DA006E1C54}"/>
              </a:ext>
            </a:extLst>
          </p:cNvPr>
          <p:cNvCxnSpPr>
            <a:cxnSpLocks/>
          </p:cNvCxnSpPr>
          <p:nvPr/>
        </p:nvCxnSpPr>
        <p:spPr>
          <a:xfrm>
            <a:off x="5360697" y="3928471"/>
            <a:ext cx="975583" cy="22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Lige pilforbindelse 9">
            <a:extLst>
              <a:ext uri="{FF2B5EF4-FFF2-40B4-BE49-F238E27FC236}">
                <a16:creationId xmlns:a16="http://schemas.microsoft.com/office/drawing/2014/main" id="{44A46133-BE0F-4AB9-8E9B-1DC6D7214556}"/>
              </a:ext>
            </a:extLst>
          </p:cNvPr>
          <p:cNvCxnSpPr>
            <a:cxnSpLocks/>
          </p:cNvCxnSpPr>
          <p:nvPr/>
        </p:nvCxnSpPr>
        <p:spPr>
          <a:xfrm flipV="1">
            <a:off x="5449690" y="4609266"/>
            <a:ext cx="881028" cy="264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1" name="Billede 11" descr="Et billede, der indeholder tekst&#10;&#10;Beskrivelsen er genereret automatisk">
            <a:extLst>
              <a:ext uri="{FF2B5EF4-FFF2-40B4-BE49-F238E27FC236}">
                <a16:creationId xmlns:a16="http://schemas.microsoft.com/office/drawing/2014/main" id="{1C61225B-E74A-42A1-9BC9-9F19EA495323}"/>
              </a:ext>
            </a:extLst>
          </p:cNvPr>
          <p:cNvPicPr>
            <a:picLocks noChangeAspect="1"/>
          </p:cNvPicPr>
          <p:nvPr/>
        </p:nvPicPr>
        <p:blipFill rotWithShape="1">
          <a:blip r:embed="rId3"/>
          <a:srcRect r="-203" b="65534"/>
          <a:stretch/>
        </p:blipFill>
        <p:spPr>
          <a:xfrm>
            <a:off x="7538794" y="5172513"/>
            <a:ext cx="2748765" cy="393118"/>
          </a:xfrm>
          <a:prstGeom prst="rect">
            <a:avLst/>
          </a:prstGeom>
        </p:spPr>
      </p:pic>
      <p:pic>
        <p:nvPicPr>
          <p:cNvPr id="12" name="Billede 12">
            <a:extLst>
              <a:ext uri="{FF2B5EF4-FFF2-40B4-BE49-F238E27FC236}">
                <a16:creationId xmlns:a16="http://schemas.microsoft.com/office/drawing/2014/main" id="{1488B935-8C1A-403A-9DC6-02C9A0FE379A}"/>
              </a:ext>
            </a:extLst>
          </p:cNvPr>
          <p:cNvPicPr>
            <a:picLocks noChangeAspect="1"/>
          </p:cNvPicPr>
          <p:nvPr/>
        </p:nvPicPr>
        <p:blipFill>
          <a:blip r:embed="rId4"/>
          <a:stretch>
            <a:fillRect/>
          </a:stretch>
        </p:blipFill>
        <p:spPr>
          <a:xfrm>
            <a:off x="6337393" y="2452142"/>
            <a:ext cx="2743200" cy="485335"/>
          </a:xfrm>
          <a:prstGeom prst="rect">
            <a:avLst/>
          </a:prstGeom>
        </p:spPr>
      </p:pic>
    </p:spTree>
    <p:extLst>
      <p:ext uri="{BB962C8B-B14F-4D97-AF65-F5344CB8AC3E}">
        <p14:creationId xmlns:p14="http://schemas.microsoft.com/office/powerpoint/2010/main" val="1858751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2BA3F3-8DCC-4277-85AC-15EF9B659179}"/>
              </a:ext>
            </a:extLst>
          </p:cNvPr>
          <p:cNvSpPr>
            <a:spLocks noGrp="1"/>
          </p:cNvSpPr>
          <p:nvPr>
            <p:ph type="title"/>
          </p:nvPr>
        </p:nvSpPr>
        <p:spPr/>
        <p:txBody>
          <a:bodyPr/>
          <a:lstStyle/>
          <a:p>
            <a:r>
              <a:rPr lang="en-GB"/>
              <a:t>Other useful string methods</a:t>
            </a:r>
          </a:p>
        </p:txBody>
      </p:sp>
      <p:sp>
        <p:nvSpPr>
          <p:cNvPr id="3" name="Pladsholder til indhold 2">
            <a:extLst>
              <a:ext uri="{FF2B5EF4-FFF2-40B4-BE49-F238E27FC236}">
                <a16:creationId xmlns:a16="http://schemas.microsoft.com/office/drawing/2014/main" id="{8D4F7845-06E9-401E-87E9-834E3F2A09B0}"/>
              </a:ext>
            </a:extLst>
          </p:cNvPr>
          <p:cNvSpPr>
            <a:spLocks noGrp="1"/>
          </p:cNvSpPr>
          <p:nvPr>
            <p:ph idx="1"/>
          </p:nvPr>
        </p:nvSpPr>
        <p:spPr>
          <a:xfrm>
            <a:off x="406786" y="2638044"/>
            <a:ext cx="5860882" cy="3980785"/>
          </a:xfrm>
        </p:spPr>
        <p:txBody>
          <a:bodyPr vert="horz" lIns="91440" tIns="45720" rIns="91440" bIns="45720" rtlCol="0" anchor="t">
            <a:normAutofit/>
          </a:bodyPr>
          <a:lstStyle/>
          <a:p>
            <a:r>
              <a:rPr lang="en-GB" b="1">
                <a:latin typeface="Consolas"/>
              </a:rPr>
              <a:t>upper()</a:t>
            </a:r>
            <a:r>
              <a:rPr lang="en-GB" b="1" i="1"/>
              <a:t>:</a:t>
            </a:r>
            <a:r>
              <a:rPr lang="en-GB"/>
              <a:t> returns a new string where all the letters have been converted to uppercase</a:t>
            </a:r>
          </a:p>
          <a:p>
            <a:r>
              <a:rPr lang="en-GB" b="1">
                <a:latin typeface="Consolas"/>
              </a:rPr>
              <a:t>lower()</a:t>
            </a:r>
            <a:r>
              <a:rPr lang="en-GB" b="1" i="1"/>
              <a:t>:</a:t>
            </a:r>
            <a:r>
              <a:rPr lang="en-GB"/>
              <a:t> </a:t>
            </a:r>
            <a:r>
              <a:rPr lang="en-GB">
                <a:ea typeface="+mn-lt"/>
                <a:cs typeface="+mn-lt"/>
              </a:rPr>
              <a:t>returns a new string where all the letters have been converted to lowercase</a:t>
            </a:r>
          </a:p>
          <a:p>
            <a:pPr lvl="1"/>
            <a:r>
              <a:rPr lang="en-GB"/>
              <a:t>Remember that upper() and lower() do not change the string itself but return new string values. To change the original string, you need to assign it to the variable where the string is stored. </a:t>
            </a:r>
          </a:p>
          <a:p>
            <a:r>
              <a:rPr lang="en-GB" b="1" err="1">
                <a:latin typeface="Consolas"/>
              </a:rPr>
              <a:t>isupper</a:t>
            </a:r>
            <a:r>
              <a:rPr lang="en-GB" b="1">
                <a:latin typeface="Consolas"/>
              </a:rPr>
              <a:t>()</a:t>
            </a:r>
            <a:r>
              <a:rPr lang="en-GB" b="1" i="1"/>
              <a:t>:</a:t>
            </a:r>
            <a:r>
              <a:rPr lang="en-GB"/>
              <a:t> Returns </a:t>
            </a:r>
            <a:r>
              <a:rPr lang="en-GB">
                <a:latin typeface="Consolas"/>
              </a:rPr>
              <a:t>True</a:t>
            </a:r>
            <a:r>
              <a:rPr lang="en-GB"/>
              <a:t> if the string has at least one letter and the letters are uppercase and </a:t>
            </a:r>
            <a:r>
              <a:rPr lang="en-GB">
                <a:latin typeface="Consolas"/>
              </a:rPr>
              <a:t>False</a:t>
            </a:r>
            <a:r>
              <a:rPr lang="en-GB"/>
              <a:t> otherwise</a:t>
            </a:r>
          </a:p>
          <a:p>
            <a:r>
              <a:rPr lang="en-GB" b="1" err="1">
                <a:latin typeface="Consolas"/>
              </a:rPr>
              <a:t>islower</a:t>
            </a:r>
            <a:r>
              <a:rPr lang="en-GB" b="1">
                <a:latin typeface="Consolas"/>
              </a:rPr>
              <a:t>()</a:t>
            </a:r>
            <a:r>
              <a:rPr lang="en-GB" b="1" i="1"/>
              <a:t>:</a:t>
            </a:r>
            <a:r>
              <a:rPr lang="en-GB"/>
              <a:t> </a:t>
            </a:r>
            <a:r>
              <a:rPr lang="en-GB">
                <a:ea typeface="+mn-lt"/>
                <a:cs typeface="+mn-lt"/>
              </a:rPr>
              <a:t>Returns </a:t>
            </a:r>
            <a:r>
              <a:rPr lang="en-GB">
                <a:latin typeface="Consolas"/>
                <a:ea typeface="+mn-lt"/>
                <a:cs typeface="+mn-lt"/>
              </a:rPr>
              <a:t>True</a:t>
            </a:r>
            <a:r>
              <a:rPr lang="en-GB">
                <a:ea typeface="+mn-lt"/>
                <a:cs typeface="+mn-lt"/>
              </a:rPr>
              <a:t> if the string has at least one letter and the letters are lowercase and </a:t>
            </a:r>
            <a:r>
              <a:rPr lang="en-GB">
                <a:latin typeface="Consolas"/>
                <a:ea typeface="+mn-lt"/>
                <a:cs typeface="+mn-lt"/>
              </a:rPr>
              <a:t>False</a:t>
            </a:r>
            <a:r>
              <a:rPr lang="en-GB">
                <a:ea typeface="+mn-lt"/>
                <a:cs typeface="+mn-lt"/>
              </a:rPr>
              <a:t> otherwise</a:t>
            </a:r>
            <a:endParaRPr lang="en-GB"/>
          </a:p>
        </p:txBody>
      </p:sp>
      <p:pic>
        <p:nvPicPr>
          <p:cNvPr id="4" name="Billede 4" descr="Et billede, der indeholder tekst, indendørs, skærmbillede&#10;&#10;Beskrivelsen er genereret automatisk">
            <a:extLst>
              <a:ext uri="{FF2B5EF4-FFF2-40B4-BE49-F238E27FC236}">
                <a16:creationId xmlns:a16="http://schemas.microsoft.com/office/drawing/2014/main" id="{477ED537-E200-40D8-B554-06282FF1E035}"/>
              </a:ext>
            </a:extLst>
          </p:cNvPr>
          <p:cNvPicPr>
            <a:picLocks noChangeAspect="1"/>
          </p:cNvPicPr>
          <p:nvPr/>
        </p:nvPicPr>
        <p:blipFill rotWithShape="1">
          <a:blip r:embed="rId2"/>
          <a:srcRect r="-155" b="87500"/>
          <a:stretch/>
        </p:blipFill>
        <p:spPr>
          <a:xfrm>
            <a:off x="7049334" y="2316179"/>
            <a:ext cx="2667227" cy="293201"/>
          </a:xfrm>
          <a:prstGeom prst="rect">
            <a:avLst/>
          </a:prstGeom>
        </p:spPr>
      </p:pic>
      <p:pic>
        <p:nvPicPr>
          <p:cNvPr id="5" name="Billede 5" descr="Et billede, der indeholder tekst&#10;&#10;Beskrivelsen er genereret automatisk">
            <a:extLst>
              <a:ext uri="{FF2B5EF4-FFF2-40B4-BE49-F238E27FC236}">
                <a16:creationId xmlns:a16="http://schemas.microsoft.com/office/drawing/2014/main" id="{3F62573D-ECCD-4360-A9DD-E90D2BA3AD2E}"/>
              </a:ext>
            </a:extLst>
          </p:cNvPr>
          <p:cNvPicPr>
            <a:picLocks noChangeAspect="1"/>
          </p:cNvPicPr>
          <p:nvPr/>
        </p:nvPicPr>
        <p:blipFill rotWithShape="1">
          <a:blip r:embed="rId3"/>
          <a:srcRect l="3030" t="4000" r="9697" b="70200"/>
          <a:stretch/>
        </p:blipFill>
        <p:spPr>
          <a:xfrm>
            <a:off x="7047837" y="3140713"/>
            <a:ext cx="1679746" cy="380545"/>
          </a:xfrm>
          <a:prstGeom prst="rect">
            <a:avLst/>
          </a:prstGeom>
        </p:spPr>
      </p:pic>
      <p:pic>
        <p:nvPicPr>
          <p:cNvPr id="6" name="Billede 4" descr="Et billede, der indeholder tekst, indendørs, skærmbillede&#10;&#10;Beskrivelsen er genereret automatisk">
            <a:extLst>
              <a:ext uri="{FF2B5EF4-FFF2-40B4-BE49-F238E27FC236}">
                <a16:creationId xmlns:a16="http://schemas.microsoft.com/office/drawing/2014/main" id="{2CFCAC13-2532-47A1-A53F-1B50A4BDCDE1}"/>
              </a:ext>
            </a:extLst>
          </p:cNvPr>
          <p:cNvPicPr>
            <a:picLocks noChangeAspect="1"/>
          </p:cNvPicPr>
          <p:nvPr/>
        </p:nvPicPr>
        <p:blipFill rotWithShape="1">
          <a:blip r:embed="rId2"/>
          <a:srcRect t="18408" r="-219" b="65920"/>
          <a:stretch/>
        </p:blipFill>
        <p:spPr>
          <a:xfrm>
            <a:off x="7049334" y="2689124"/>
            <a:ext cx="2669520" cy="369945"/>
          </a:xfrm>
          <a:prstGeom prst="rect">
            <a:avLst/>
          </a:prstGeom>
        </p:spPr>
      </p:pic>
      <p:pic>
        <p:nvPicPr>
          <p:cNvPr id="7" name="Billede 4" descr="Et billede, der indeholder tekst, indendørs, skærmbillede&#10;&#10;Beskrivelsen er genereret automatisk">
            <a:extLst>
              <a:ext uri="{FF2B5EF4-FFF2-40B4-BE49-F238E27FC236}">
                <a16:creationId xmlns:a16="http://schemas.microsoft.com/office/drawing/2014/main" id="{854780A1-036C-453A-B7CF-0B54F16E0BF7}"/>
              </a:ext>
            </a:extLst>
          </p:cNvPr>
          <p:cNvPicPr>
            <a:picLocks noChangeAspect="1"/>
          </p:cNvPicPr>
          <p:nvPr/>
        </p:nvPicPr>
        <p:blipFill rotWithShape="1">
          <a:blip r:embed="rId2"/>
          <a:srcRect l="-875" t="38806" r="656" b="45522"/>
          <a:stretch/>
        </p:blipFill>
        <p:spPr>
          <a:xfrm>
            <a:off x="7049334" y="3600381"/>
            <a:ext cx="2669517" cy="369938"/>
          </a:xfrm>
          <a:prstGeom prst="rect">
            <a:avLst/>
          </a:prstGeom>
        </p:spPr>
      </p:pic>
      <p:pic>
        <p:nvPicPr>
          <p:cNvPr id="8" name="Billede 5" descr="Et billede, der indeholder tekst&#10;&#10;Beskrivelsen er genereret automatisk">
            <a:extLst>
              <a:ext uri="{FF2B5EF4-FFF2-40B4-BE49-F238E27FC236}">
                <a16:creationId xmlns:a16="http://schemas.microsoft.com/office/drawing/2014/main" id="{5176FAD8-70BF-4832-AC34-C76F0CB281AC}"/>
              </a:ext>
            </a:extLst>
          </p:cNvPr>
          <p:cNvPicPr>
            <a:picLocks noChangeAspect="1"/>
          </p:cNvPicPr>
          <p:nvPr/>
        </p:nvPicPr>
        <p:blipFill rotWithShape="1">
          <a:blip r:embed="rId3"/>
          <a:srcRect l="3039" t="28000" r="9422" b="46400"/>
          <a:stretch/>
        </p:blipFill>
        <p:spPr>
          <a:xfrm>
            <a:off x="7047837" y="4051970"/>
            <a:ext cx="1678759" cy="376621"/>
          </a:xfrm>
          <a:prstGeom prst="rect">
            <a:avLst/>
          </a:prstGeom>
        </p:spPr>
      </p:pic>
      <p:pic>
        <p:nvPicPr>
          <p:cNvPr id="9" name="Billede 4" descr="Et billede, der indeholder tekst, indendørs, skærmbillede&#10;&#10;Beskrivelsen er genereret automatisk">
            <a:extLst>
              <a:ext uri="{FF2B5EF4-FFF2-40B4-BE49-F238E27FC236}">
                <a16:creationId xmlns:a16="http://schemas.microsoft.com/office/drawing/2014/main" id="{A54C935D-337D-40E5-8C33-8BC3576C113D}"/>
              </a:ext>
            </a:extLst>
          </p:cNvPr>
          <p:cNvPicPr>
            <a:picLocks noChangeAspect="1"/>
          </p:cNvPicPr>
          <p:nvPr/>
        </p:nvPicPr>
        <p:blipFill rotWithShape="1">
          <a:blip r:embed="rId2"/>
          <a:srcRect l="-875" t="59204" r="656" b="25124"/>
          <a:stretch/>
        </p:blipFill>
        <p:spPr>
          <a:xfrm>
            <a:off x="7049334" y="4511638"/>
            <a:ext cx="2669514" cy="369931"/>
          </a:xfrm>
          <a:prstGeom prst="rect">
            <a:avLst/>
          </a:prstGeom>
        </p:spPr>
      </p:pic>
      <p:pic>
        <p:nvPicPr>
          <p:cNvPr id="10" name="Billede 5" descr="Et billede, der indeholder tekst&#10;&#10;Beskrivelsen er genereret automatisk">
            <a:extLst>
              <a:ext uri="{FF2B5EF4-FFF2-40B4-BE49-F238E27FC236}">
                <a16:creationId xmlns:a16="http://schemas.microsoft.com/office/drawing/2014/main" id="{ADFCAC65-6361-486D-88D5-7887FC514194}"/>
              </a:ext>
            </a:extLst>
          </p:cNvPr>
          <p:cNvPicPr>
            <a:picLocks noChangeAspect="1"/>
          </p:cNvPicPr>
          <p:nvPr/>
        </p:nvPicPr>
        <p:blipFill rotWithShape="1">
          <a:blip r:embed="rId3"/>
          <a:srcRect l="3279" t="51337" r="9016" b="22995"/>
          <a:stretch/>
        </p:blipFill>
        <p:spPr>
          <a:xfrm>
            <a:off x="7047837" y="4963228"/>
            <a:ext cx="1681943" cy="377630"/>
          </a:xfrm>
          <a:prstGeom prst="rect">
            <a:avLst/>
          </a:prstGeom>
        </p:spPr>
      </p:pic>
      <p:pic>
        <p:nvPicPr>
          <p:cNvPr id="11" name="Billede 4" descr="Et billede, der indeholder tekst, indendørs, skærmbillede&#10;&#10;Beskrivelsen er genereret automatisk">
            <a:extLst>
              <a:ext uri="{FF2B5EF4-FFF2-40B4-BE49-F238E27FC236}">
                <a16:creationId xmlns:a16="http://schemas.microsoft.com/office/drawing/2014/main" id="{75277E1D-CC0E-4164-B70C-D738927911FD}"/>
              </a:ext>
            </a:extLst>
          </p:cNvPr>
          <p:cNvPicPr>
            <a:picLocks noChangeAspect="1"/>
          </p:cNvPicPr>
          <p:nvPr/>
        </p:nvPicPr>
        <p:blipFill rotWithShape="1">
          <a:blip r:embed="rId2"/>
          <a:srcRect l="-885" t="80667" r="590" b="3667"/>
          <a:stretch/>
        </p:blipFill>
        <p:spPr>
          <a:xfrm>
            <a:off x="7049334" y="5422896"/>
            <a:ext cx="2671539" cy="369807"/>
          </a:xfrm>
          <a:prstGeom prst="rect">
            <a:avLst/>
          </a:prstGeom>
        </p:spPr>
      </p:pic>
      <p:pic>
        <p:nvPicPr>
          <p:cNvPr id="13" name="Billede 5" descr="Et billede, der indeholder tekst&#10;&#10;Beskrivelsen er genereret automatisk">
            <a:extLst>
              <a:ext uri="{FF2B5EF4-FFF2-40B4-BE49-F238E27FC236}">
                <a16:creationId xmlns:a16="http://schemas.microsoft.com/office/drawing/2014/main" id="{8E42C81A-CC5D-4EDF-8657-5A1D136718FD}"/>
              </a:ext>
            </a:extLst>
          </p:cNvPr>
          <p:cNvPicPr>
            <a:picLocks noChangeAspect="1"/>
          </p:cNvPicPr>
          <p:nvPr/>
        </p:nvPicPr>
        <p:blipFill rotWithShape="1">
          <a:blip r:embed="rId3"/>
          <a:srcRect l="3279" t="51337" r="9016" b="22995"/>
          <a:stretch/>
        </p:blipFill>
        <p:spPr>
          <a:xfrm>
            <a:off x="7047837" y="5874486"/>
            <a:ext cx="1681943" cy="377630"/>
          </a:xfrm>
          <a:prstGeom prst="rect">
            <a:avLst/>
          </a:prstGeom>
        </p:spPr>
      </p:pic>
      <p:cxnSp>
        <p:nvCxnSpPr>
          <p:cNvPr id="15" name="Lige pilforbindelse 14">
            <a:extLst>
              <a:ext uri="{FF2B5EF4-FFF2-40B4-BE49-F238E27FC236}">
                <a16:creationId xmlns:a16="http://schemas.microsoft.com/office/drawing/2014/main" id="{D465F957-C224-49A5-98A0-9D13075263D2}"/>
              </a:ext>
            </a:extLst>
          </p:cNvPr>
          <p:cNvCxnSpPr>
            <a:cxnSpLocks/>
          </p:cNvCxnSpPr>
          <p:nvPr/>
        </p:nvCxnSpPr>
        <p:spPr>
          <a:xfrm>
            <a:off x="6083418" y="2915090"/>
            <a:ext cx="865604" cy="22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Lige pilforbindelse 15">
            <a:extLst>
              <a:ext uri="{FF2B5EF4-FFF2-40B4-BE49-F238E27FC236}">
                <a16:creationId xmlns:a16="http://schemas.microsoft.com/office/drawing/2014/main" id="{668D15A4-88D6-47C1-8CFB-8BD170A8CDB0}"/>
              </a:ext>
            </a:extLst>
          </p:cNvPr>
          <p:cNvCxnSpPr>
            <a:cxnSpLocks/>
          </p:cNvCxnSpPr>
          <p:nvPr/>
        </p:nvCxnSpPr>
        <p:spPr>
          <a:xfrm>
            <a:off x="5910593" y="3716368"/>
            <a:ext cx="1140552" cy="807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Lige pilforbindelse 16">
            <a:extLst>
              <a:ext uri="{FF2B5EF4-FFF2-40B4-BE49-F238E27FC236}">
                <a16:creationId xmlns:a16="http://schemas.microsoft.com/office/drawing/2014/main" id="{590A529B-13AA-4EFA-9B26-743D5FC3D709}"/>
              </a:ext>
            </a:extLst>
          </p:cNvPr>
          <p:cNvCxnSpPr>
            <a:cxnSpLocks/>
          </p:cNvCxnSpPr>
          <p:nvPr/>
        </p:nvCxnSpPr>
        <p:spPr>
          <a:xfrm flipV="1">
            <a:off x="5989150" y="4771253"/>
            <a:ext cx="1030573" cy="3591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Lige pilforbindelse 17">
            <a:extLst>
              <a:ext uri="{FF2B5EF4-FFF2-40B4-BE49-F238E27FC236}">
                <a16:creationId xmlns:a16="http://schemas.microsoft.com/office/drawing/2014/main" id="{CA7B24D9-D69C-4A33-9C67-904192613C92}"/>
              </a:ext>
            </a:extLst>
          </p:cNvPr>
          <p:cNvCxnSpPr>
            <a:cxnSpLocks/>
          </p:cNvCxnSpPr>
          <p:nvPr/>
        </p:nvCxnSpPr>
        <p:spPr>
          <a:xfrm flipV="1">
            <a:off x="5706346" y="5603954"/>
            <a:ext cx="1305521" cy="4219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04228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E62257-3AF9-4C75-98D8-FF9992DBF1EC}"/>
              </a:ext>
            </a:extLst>
          </p:cNvPr>
          <p:cNvSpPr>
            <a:spLocks noGrp="1"/>
          </p:cNvSpPr>
          <p:nvPr>
            <p:ph type="title"/>
          </p:nvPr>
        </p:nvSpPr>
        <p:spPr/>
        <p:txBody>
          <a:bodyPr/>
          <a:lstStyle/>
          <a:p>
            <a:r>
              <a:rPr lang="da-DK"/>
              <a:t>The </a:t>
            </a:r>
            <a:r>
              <a:rPr lang="da-DK" cap="none" err="1">
                <a:latin typeface="Consolas"/>
              </a:rPr>
              <a:t>isX</a:t>
            </a:r>
            <a:r>
              <a:rPr lang="da-DK" cap="none">
                <a:latin typeface="Consolas"/>
              </a:rPr>
              <a:t>()</a:t>
            </a:r>
            <a:r>
              <a:rPr lang="da-DK"/>
              <a:t> </a:t>
            </a:r>
            <a:r>
              <a:rPr lang="da-DK" err="1"/>
              <a:t>methods</a:t>
            </a:r>
            <a:endParaRPr lang="da-DK"/>
          </a:p>
        </p:txBody>
      </p:sp>
      <p:sp>
        <p:nvSpPr>
          <p:cNvPr id="3" name="Pladsholder til indhold 2">
            <a:extLst>
              <a:ext uri="{FF2B5EF4-FFF2-40B4-BE49-F238E27FC236}">
                <a16:creationId xmlns:a16="http://schemas.microsoft.com/office/drawing/2014/main" id="{CB64C501-DE9D-409C-A45B-10682A5A92A3}"/>
              </a:ext>
            </a:extLst>
          </p:cNvPr>
          <p:cNvSpPr>
            <a:spLocks noGrp="1"/>
          </p:cNvSpPr>
          <p:nvPr>
            <p:ph idx="1"/>
          </p:nvPr>
        </p:nvSpPr>
        <p:spPr>
          <a:xfrm>
            <a:off x="2231136" y="2777095"/>
            <a:ext cx="7729728" cy="3101983"/>
          </a:xfrm>
        </p:spPr>
        <p:txBody>
          <a:bodyPr vert="horz" lIns="91440" tIns="45720" rIns="91440" bIns="45720" rtlCol="0" anchor="t">
            <a:normAutofit/>
          </a:bodyPr>
          <a:lstStyle/>
          <a:p>
            <a:r>
              <a:rPr lang="en-GB" b="1" err="1">
                <a:latin typeface="Consolas"/>
              </a:rPr>
              <a:t>isalpha</a:t>
            </a:r>
            <a:r>
              <a:rPr lang="en-GB" b="1">
                <a:latin typeface="Consolas"/>
              </a:rPr>
              <a:t>()</a:t>
            </a:r>
            <a:r>
              <a:rPr lang="en-GB"/>
              <a:t>: Returns </a:t>
            </a:r>
            <a:r>
              <a:rPr lang="en-GB">
                <a:latin typeface="Consolas"/>
              </a:rPr>
              <a:t>True</a:t>
            </a:r>
            <a:r>
              <a:rPr lang="en-GB"/>
              <a:t> if string consists only of letters and isn't blank</a:t>
            </a:r>
          </a:p>
          <a:p>
            <a:r>
              <a:rPr lang="en-GB" b="1" err="1">
                <a:latin typeface="Consolas"/>
              </a:rPr>
              <a:t>isalnum</a:t>
            </a:r>
            <a:r>
              <a:rPr lang="en-GB" b="1">
                <a:latin typeface="Consolas"/>
              </a:rPr>
              <a:t>()</a:t>
            </a:r>
            <a:r>
              <a:rPr lang="en-GB"/>
              <a:t>: </a:t>
            </a:r>
            <a:r>
              <a:rPr lang="en-GB">
                <a:ea typeface="+mn-lt"/>
                <a:cs typeface="+mn-lt"/>
              </a:rPr>
              <a:t>Returns </a:t>
            </a:r>
            <a:r>
              <a:rPr lang="en-GB">
                <a:latin typeface="Consolas"/>
                <a:ea typeface="+mn-lt"/>
                <a:cs typeface="+mn-lt"/>
              </a:rPr>
              <a:t>True</a:t>
            </a:r>
            <a:r>
              <a:rPr lang="en-GB">
                <a:ea typeface="+mn-lt"/>
                <a:cs typeface="+mn-lt"/>
              </a:rPr>
              <a:t> if the string consists only of letters and numbers and is not blank</a:t>
            </a:r>
          </a:p>
          <a:p>
            <a:r>
              <a:rPr lang="en-GB" b="1" err="1">
                <a:latin typeface="Consolas"/>
              </a:rPr>
              <a:t>isdecimal</a:t>
            </a:r>
            <a:r>
              <a:rPr lang="en-GB" b="1">
                <a:latin typeface="Consolas"/>
              </a:rPr>
              <a:t>()</a:t>
            </a:r>
            <a:r>
              <a:rPr lang="en-GB"/>
              <a:t>: </a:t>
            </a:r>
            <a:r>
              <a:rPr lang="en-GB">
                <a:ea typeface="+mn-lt"/>
                <a:cs typeface="+mn-lt"/>
              </a:rPr>
              <a:t>Returns </a:t>
            </a:r>
            <a:r>
              <a:rPr lang="en-GB">
                <a:latin typeface="Consolas"/>
                <a:ea typeface="+mn-lt"/>
                <a:cs typeface="+mn-lt"/>
              </a:rPr>
              <a:t>True</a:t>
            </a:r>
            <a:r>
              <a:rPr lang="en-GB">
                <a:ea typeface="+mn-lt"/>
                <a:cs typeface="+mn-lt"/>
              </a:rPr>
              <a:t> if the string consists only of numeric characters and is not blank</a:t>
            </a:r>
          </a:p>
          <a:p>
            <a:r>
              <a:rPr lang="en-GB" b="1" err="1">
                <a:latin typeface="Consolas"/>
              </a:rPr>
              <a:t>isspace</a:t>
            </a:r>
            <a:r>
              <a:rPr lang="en-GB" b="1">
                <a:latin typeface="Consolas"/>
              </a:rPr>
              <a:t>()</a:t>
            </a:r>
            <a:r>
              <a:rPr lang="en-GB"/>
              <a:t>: </a:t>
            </a:r>
            <a:r>
              <a:rPr lang="en-GB">
                <a:ea typeface="+mn-lt"/>
                <a:cs typeface="+mn-lt"/>
              </a:rPr>
              <a:t>Returns </a:t>
            </a:r>
            <a:r>
              <a:rPr lang="en-GB">
                <a:latin typeface="Consolas"/>
                <a:ea typeface="+mn-lt"/>
                <a:cs typeface="+mn-lt"/>
              </a:rPr>
              <a:t>True</a:t>
            </a:r>
            <a:r>
              <a:rPr lang="en-GB">
                <a:ea typeface="+mn-lt"/>
                <a:cs typeface="+mn-lt"/>
              </a:rPr>
              <a:t> if the string consists only of spaces, tabs, and newlines and is not blank</a:t>
            </a:r>
          </a:p>
          <a:p>
            <a:r>
              <a:rPr lang="en-GB" b="1" err="1">
                <a:latin typeface="Consolas"/>
              </a:rPr>
              <a:t>istitle</a:t>
            </a:r>
            <a:r>
              <a:rPr lang="en-GB" b="1">
                <a:latin typeface="Consolas"/>
              </a:rPr>
              <a:t>()</a:t>
            </a:r>
            <a:r>
              <a:rPr lang="en-GB"/>
              <a:t>: </a:t>
            </a:r>
            <a:r>
              <a:rPr lang="en-GB">
                <a:ea typeface="+mn-lt"/>
                <a:cs typeface="+mn-lt"/>
              </a:rPr>
              <a:t>Returns </a:t>
            </a:r>
            <a:r>
              <a:rPr lang="en-GB">
                <a:latin typeface="Consolas"/>
                <a:ea typeface="+mn-lt"/>
                <a:cs typeface="+mn-lt"/>
              </a:rPr>
              <a:t>True</a:t>
            </a:r>
            <a:r>
              <a:rPr lang="en-GB">
                <a:ea typeface="+mn-lt"/>
                <a:cs typeface="+mn-lt"/>
              </a:rPr>
              <a:t> if the string consists only of words that begin with an uppercase letter followed by only lowercase letters</a:t>
            </a:r>
            <a:endParaRPr lang="en-GB"/>
          </a:p>
        </p:txBody>
      </p:sp>
    </p:spTree>
    <p:extLst>
      <p:ext uri="{BB962C8B-B14F-4D97-AF65-F5344CB8AC3E}">
        <p14:creationId xmlns:p14="http://schemas.microsoft.com/office/powerpoint/2010/main" val="2945683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C0E53EA-DEC5-4E18-9F64-30D66A51E608}"/>
              </a:ext>
            </a:extLst>
          </p:cNvPr>
          <p:cNvSpPr>
            <a:spLocks noGrp="1"/>
          </p:cNvSpPr>
          <p:nvPr>
            <p:ph type="body" idx="1"/>
          </p:nvPr>
        </p:nvSpPr>
        <p:spPr>
          <a:xfrm>
            <a:off x="704633" y="2157696"/>
            <a:ext cx="4270248" cy="704087"/>
          </a:xfrm>
        </p:spPr>
        <p:txBody>
          <a:bodyPr/>
          <a:lstStyle/>
          <a:p>
            <a:pPr algn="l"/>
            <a:r>
              <a:rPr lang="en-GB" cap="none" err="1">
                <a:latin typeface="Consolas"/>
              </a:rPr>
              <a:t>startswith</a:t>
            </a:r>
            <a:r>
              <a:rPr lang="en-GB" cap="none">
                <a:latin typeface="Consolas"/>
              </a:rPr>
              <a:t>() and </a:t>
            </a:r>
            <a:r>
              <a:rPr lang="en-GB" cap="none" err="1">
                <a:latin typeface="Consolas"/>
              </a:rPr>
              <a:t>endswith</a:t>
            </a:r>
            <a:r>
              <a:rPr lang="en-GB" cap="none">
                <a:latin typeface="Consolas"/>
              </a:rPr>
              <a:t>()</a:t>
            </a:r>
            <a:endParaRPr lang="da-DK"/>
          </a:p>
        </p:txBody>
      </p:sp>
      <p:sp>
        <p:nvSpPr>
          <p:cNvPr id="3" name="Pladsholder til indhold 2">
            <a:extLst>
              <a:ext uri="{FF2B5EF4-FFF2-40B4-BE49-F238E27FC236}">
                <a16:creationId xmlns:a16="http://schemas.microsoft.com/office/drawing/2014/main" id="{1AFD2C93-03B6-4176-AA87-F1C6E0432961}"/>
              </a:ext>
            </a:extLst>
          </p:cNvPr>
          <p:cNvSpPr>
            <a:spLocks noGrp="1"/>
          </p:cNvSpPr>
          <p:nvPr>
            <p:ph sz="half" idx="2"/>
          </p:nvPr>
        </p:nvSpPr>
        <p:spPr>
          <a:xfrm>
            <a:off x="704633" y="2931892"/>
            <a:ext cx="4236875" cy="828047"/>
          </a:xfrm>
        </p:spPr>
        <p:txBody>
          <a:bodyPr vert="horz" lIns="91440" tIns="45720" rIns="91440" bIns="45720" rtlCol="0" anchor="t">
            <a:normAutofit fontScale="77500" lnSpcReduction="20000"/>
          </a:bodyPr>
          <a:lstStyle/>
          <a:p>
            <a:r>
              <a:rPr lang="en-GB"/>
              <a:t>Return </a:t>
            </a:r>
            <a:r>
              <a:rPr lang="en-GB">
                <a:latin typeface="Consolas"/>
              </a:rPr>
              <a:t>True</a:t>
            </a:r>
            <a:r>
              <a:rPr lang="en-GB"/>
              <a:t> if the string value they are called on begins or ends with the string passed to the method</a:t>
            </a:r>
          </a:p>
          <a:p>
            <a:r>
              <a:rPr lang="en-GB"/>
              <a:t>Return </a:t>
            </a:r>
            <a:r>
              <a:rPr lang="en-GB">
                <a:latin typeface="Consolas"/>
              </a:rPr>
              <a:t>False</a:t>
            </a:r>
            <a:r>
              <a:rPr lang="en-GB"/>
              <a:t> otherwise</a:t>
            </a:r>
          </a:p>
        </p:txBody>
      </p:sp>
      <p:sp>
        <p:nvSpPr>
          <p:cNvPr id="4" name="Pladsholder til indhold 3">
            <a:extLst>
              <a:ext uri="{FF2B5EF4-FFF2-40B4-BE49-F238E27FC236}">
                <a16:creationId xmlns:a16="http://schemas.microsoft.com/office/drawing/2014/main" id="{38AA65C3-3043-4CB8-87A2-E248F3706A42}"/>
              </a:ext>
            </a:extLst>
          </p:cNvPr>
          <p:cNvSpPr>
            <a:spLocks noGrp="1"/>
          </p:cNvSpPr>
          <p:nvPr>
            <p:ph sz="quarter" idx="4"/>
          </p:nvPr>
        </p:nvSpPr>
        <p:spPr>
          <a:xfrm>
            <a:off x="703966" y="4294593"/>
            <a:ext cx="6500548" cy="2596776"/>
          </a:xfrm>
        </p:spPr>
        <p:txBody>
          <a:bodyPr vert="horz" lIns="91440" tIns="45720" rIns="91440" bIns="45720" rtlCol="0" anchor="t">
            <a:noAutofit/>
          </a:bodyPr>
          <a:lstStyle/>
          <a:p>
            <a:r>
              <a:rPr lang="en-GB" sz="1400" b="1">
                <a:latin typeface="Consolas"/>
              </a:rPr>
              <a:t>join()</a:t>
            </a:r>
            <a:r>
              <a:rPr lang="en-GB" sz="1400"/>
              <a:t>: Joins a list of strings into one string</a:t>
            </a:r>
          </a:p>
          <a:p>
            <a:pPr lvl="1"/>
            <a:r>
              <a:rPr lang="en-GB" sz="1400">
                <a:ea typeface="+mn-lt"/>
                <a:cs typeface="+mn-lt"/>
              </a:rPr>
              <a:t>Is called on a string, gets passed a list of strings and returns a string</a:t>
            </a:r>
          </a:p>
          <a:p>
            <a:pPr lvl="1"/>
            <a:r>
              <a:rPr lang="en-GB" sz="1400">
                <a:ea typeface="+mn-lt"/>
                <a:cs typeface="+mn-lt"/>
              </a:rPr>
              <a:t>The string that the method calls on is inserted between each string in the list.</a:t>
            </a:r>
            <a:endParaRPr lang="en-GB" sz="1400"/>
          </a:p>
          <a:p>
            <a:r>
              <a:rPr lang="en-GB" sz="1400" b="1">
                <a:latin typeface="Consolas"/>
              </a:rPr>
              <a:t>split()</a:t>
            </a:r>
            <a:r>
              <a:rPr lang="en-GB" sz="1400"/>
              <a:t>: Splits a string into a list of strings</a:t>
            </a:r>
          </a:p>
          <a:p>
            <a:pPr lvl="1"/>
            <a:r>
              <a:rPr lang="en-GB" sz="1400"/>
              <a:t>Is called on a string and returns a list</a:t>
            </a:r>
          </a:p>
          <a:p>
            <a:pPr lvl="1"/>
            <a:r>
              <a:rPr lang="en-GB" sz="1400"/>
              <a:t>By default, the method will split at whitespace characters (space, tab or newline)</a:t>
            </a:r>
          </a:p>
          <a:p>
            <a:pPr lvl="1"/>
            <a:r>
              <a:rPr lang="en-GB" sz="1400"/>
              <a:t>Can be passed a string to specify a different string to split upon</a:t>
            </a:r>
          </a:p>
        </p:txBody>
      </p:sp>
      <p:sp>
        <p:nvSpPr>
          <p:cNvPr id="5" name="Pladsholder til tekst 4">
            <a:extLst>
              <a:ext uri="{FF2B5EF4-FFF2-40B4-BE49-F238E27FC236}">
                <a16:creationId xmlns:a16="http://schemas.microsoft.com/office/drawing/2014/main" id="{B3BE2EC9-BF8B-43DA-BDF9-0476AD03F359}"/>
              </a:ext>
            </a:extLst>
          </p:cNvPr>
          <p:cNvSpPr>
            <a:spLocks noGrp="1"/>
          </p:cNvSpPr>
          <p:nvPr>
            <p:ph type="body" sz="quarter" idx="13"/>
          </p:nvPr>
        </p:nvSpPr>
        <p:spPr>
          <a:xfrm>
            <a:off x="703966" y="3759563"/>
            <a:ext cx="4270248" cy="459358"/>
          </a:xfrm>
        </p:spPr>
        <p:txBody>
          <a:bodyPr/>
          <a:lstStyle/>
          <a:p>
            <a:pPr algn="l"/>
            <a:r>
              <a:rPr lang="da-DK" cap="none">
                <a:latin typeface="Consolas"/>
              </a:rPr>
              <a:t>join() and split()</a:t>
            </a:r>
            <a:endParaRPr lang="da-DK"/>
          </a:p>
        </p:txBody>
      </p:sp>
      <p:sp>
        <p:nvSpPr>
          <p:cNvPr id="6" name="Titel 5">
            <a:extLst>
              <a:ext uri="{FF2B5EF4-FFF2-40B4-BE49-F238E27FC236}">
                <a16:creationId xmlns:a16="http://schemas.microsoft.com/office/drawing/2014/main" id="{8565AE84-0AC7-4B74-A7F0-B0FFF0B8D298}"/>
              </a:ext>
            </a:extLst>
          </p:cNvPr>
          <p:cNvSpPr>
            <a:spLocks noGrp="1"/>
          </p:cNvSpPr>
          <p:nvPr>
            <p:ph type="title"/>
          </p:nvPr>
        </p:nvSpPr>
        <p:spPr/>
        <p:txBody>
          <a:bodyPr/>
          <a:lstStyle/>
          <a:p>
            <a:r>
              <a:rPr lang="en-GB"/>
              <a:t>More useful methods</a:t>
            </a:r>
          </a:p>
        </p:txBody>
      </p:sp>
      <p:pic>
        <p:nvPicPr>
          <p:cNvPr id="7" name="Billede 7" descr="Et billede, der indeholder tekst&#10;&#10;Beskrivelsen er genereret automatisk">
            <a:extLst>
              <a:ext uri="{FF2B5EF4-FFF2-40B4-BE49-F238E27FC236}">
                <a16:creationId xmlns:a16="http://schemas.microsoft.com/office/drawing/2014/main" id="{DDC2EF92-500F-4612-8EF4-FAE23ECF6AA7}"/>
              </a:ext>
            </a:extLst>
          </p:cNvPr>
          <p:cNvPicPr>
            <a:picLocks noChangeAspect="1"/>
          </p:cNvPicPr>
          <p:nvPr/>
        </p:nvPicPr>
        <p:blipFill>
          <a:blip r:embed="rId2"/>
          <a:stretch>
            <a:fillRect/>
          </a:stretch>
        </p:blipFill>
        <p:spPr>
          <a:xfrm>
            <a:off x="6098225" y="2512988"/>
            <a:ext cx="3527448" cy="1064462"/>
          </a:xfrm>
          <a:prstGeom prst="rect">
            <a:avLst/>
          </a:prstGeom>
        </p:spPr>
      </p:pic>
      <p:pic>
        <p:nvPicPr>
          <p:cNvPr id="8" name="Billede 8" descr="Et billede, der indeholder tekst&#10;&#10;Beskrivelsen er genereret automatisk">
            <a:extLst>
              <a:ext uri="{FF2B5EF4-FFF2-40B4-BE49-F238E27FC236}">
                <a16:creationId xmlns:a16="http://schemas.microsoft.com/office/drawing/2014/main" id="{1A3A60CC-33EE-4176-95F0-18C4C4CCB88A}"/>
              </a:ext>
            </a:extLst>
          </p:cNvPr>
          <p:cNvPicPr>
            <a:picLocks noChangeAspect="1"/>
          </p:cNvPicPr>
          <p:nvPr/>
        </p:nvPicPr>
        <p:blipFill rotWithShape="1">
          <a:blip r:embed="rId3"/>
          <a:srcRect l="4989" r="-454" b="29687"/>
          <a:stretch/>
        </p:blipFill>
        <p:spPr>
          <a:xfrm>
            <a:off x="9695130" y="2892610"/>
            <a:ext cx="1572878" cy="681991"/>
          </a:xfrm>
          <a:prstGeom prst="rect">
            <a:avLst/>
          </a:prstGeom>
        </p:spPr>
      </p:pic>
      <p:pic>
        <p:nvPicPr>
          <p:cNvPr id="9" name="Billede 9" descr="Et billede, der indeholder tekst&#10;&#10;Beskrivelsen er genereret automatisk">
            <a:extLst>
              <a:ext uri="{FF2B5EF4-FFF2-40B4-BE49-F238E27FC236}">
                <a16:creationId xmlns:a16="http://schemas.microsoft.com/office/drawing/2014/main" id="{FB91E549-254A-42D1-92D8-CA073A784FCD}"/>
              </a:ext>
            </a:extLst>
          </p:cNvPr>
          <p:cNvPicPr>
            <a:picLocks noChangeAspect="1"/>
          </p:cNvPicPr>
          <p:nvPr/>
        </p:nvPicPr>
        <p:blipFill>
          <a:blip r:embed="rId4"/>
          <a:stretch>
            <a:fillRect/>
          </a:stretch>
        </p:blipFill>
        <p:spPr>
          <a:xfrm>
            <a:off x="7143889" y="5401547"/>
            <a:ext cx="2743200" cy="649154"/>
          </a:xfrm>
          <a:prstGeom prst="rect">
            <a:avLst/>
          </a:prstGeom>
        </p:spPr>
      </p:pic>
      <p:pic>
        <p:nvPicPr>
          <p:cNvPr id="10" name="Billede 10">
            <a:extLst>
              <a:ext uri="{FF2B5EF4-FFF2-40B4-BE49-F238E27FC236}">
                <a16:creationId xmlns:a16="http://schemas.microsoft.com/office/drawing/2014/main" id="{DC834E51-479B-48D5-BF51-04E5BE6A73AC}"/>
              </a:ext>
            </a:extLst>
          </p:cNvPr>
          <p:cNvPicPr>
            <a:picLocks noChangeAspect="1"/>
          </p:cNvPicPr>
          <p:nvPr/>
        </p:nvPicPr>
        <p:blipFill>
          <a:blip r:embed="rId5"/>
          <a:stretch>
            <a:fillRect/>
          </a:stretch>
        </p:blipFill>
        <p:spPr>
          <a:xfrm>
            <a:off x="7143890" y="6129611"/>
            <a:ext cx="1925580" cy="550166"/>
          </a:xfrm>
          <a:prstGeom prst="rect">
            <a:avLst/>
          </a:prstGeom>
        </p:spPr>
      </p:pic>
      <p:pic>
        <p:nvPicPr>
          <p:cNvPr id="11" name="Billede 11">
            <a:extLst>
              <a:ext uri="{FF2B5EF4-FFF2-40B4-BE49-F238E27FC236}">
                <a16:creationId xmlns:a16="http://schemas.microsoft.com/office/drawing/2014/main" id="{D07B81BC-88F3-45ED-812A-EAB55F34F3EE}"/>
              </a:ext>
            </a:extLst>
          </p:cNvPr>
          <p:cNvPicPr>
            <a:picLocks noChangeAspect="1"/>
          </p:cNvPicPr>
          <p:nvPr/>
        </p:nvPicPr>
        <p:blipFill>
          <a:blip r:embed="rId6"/>
          <a:stretch>
            <a:fillRect/>
          </a:stretch>
        </p:blipFill>
        <p:spPr>
          <a:xfrm>
            <a:off x="7143889" y="4034974"/>
            <a:ext cx="2743200" cy="512284"/>
          </a:xfrm>
          <a:prstGeom prst="rect">
            <a:avLst/>
          </a:prstGeom>
        </p:spPr>
      </p:pic>
      <p:pic>
        <p:nvPicPr>
          <p:cNvPr id="12" name="Billede 12" descr="Et billede, der indeholder tekst&#10;&#10;Beskrivelsen er genereret automatisk">
            <a:extLst>
              <a:ext uri="{FF2B5EF4-FFF2-40B4-BE49-F238E27FC236}">
                <a16:creationId xmlns:a16="http://schemas.microsoft.com/office/drawing/2014/main" id="{773B725C-DDCD-4852-B928-1C9C4F5FDA84}"/>
              </a:ext>
            </a:extLst>
          </p:cNvPr>
          <p:cNvPicPr>
            <a:picLocks noChangeAspect="1"/>
          </p:cNvPicPr>
          <p:nvPr/>
        </p:nvPicPr>
        <p:blipFill>
          <a:blip r:embed="rId7"/>
          <a:stretch>
            <a:fillRect/>
          </a:stretch>
        </p:blipFill>
        <p:spPr>
          <a:xfrm>
            <a:off x="7146114" y="4630123"/>
            <a:ext cx="1487291" cy="601257"/>
          </a:xfrm>
          <a:prstGeom prst="rect">
            <a:avLst/>
          </a:prstGeom>
        </p:spPr>
      </p:pic>
      <p:cxnSp>
        <p:nvCxnSpPr>
          <p:cNvPr id="14" name="Lige pilforbindelse 13">
            <a:extLst>
              <a:ext uri="{FF2B5EF4-FFF2-40B4-BE49-F238E27FC236}">
                <a16:creationId xmlns:a16="http://schemas.microsoft.com/office/drawing/2014/main" id="{4699141D-73BD-4D25-8FE8-3345B0E96874}"/>
              </a:ext>
            </a:extLst>
          </p:cNvPr>
          <p:cNvCxnSpPr>
            <a:cxnSpLocks/>
          </p:cNvCxnSpPr>
          <p:nvPr/>
        </p:nvCxnSpPr>
        <p:spPr>
          <a:xfrm>
            <a:off x="4971009" y="3070827"/>
            <a:ext cx="865604" cy="22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Lige pilforbindelse 14">
            <a:extLst>
              <a:ext uri="{FF2B5EF4-FFF2-40B4-BE49-F238E27FC236}">
                <a16:creationId xmlns:a16="http://schemas.microsoft.com/office/drawing/2014/main" id="{EDB8DCC1-C1F9-4532-823A-DEE10DF17567}"/>
              </a:ext>
            </a:extLst>
          </p:cNvPr>
          <p:cNvCxnSpPr>
            <a:cxnSpLocks/>
          </p:cNvCxnSpPr>
          <p:nvPr/>
        </p:nvCxnSpPr>
        <p:spPr>
          <a:xfrm flipV="1">
            <a:off x="4359184" y="4407943"/>
            <a:ext cx="2701078" cy="645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Lige pilforbindelse 15">
            <a:extLst>
              <a:ext uri="{FF2B5EF4-FFF2-40B4-BE49-F238E27FC236}">
                <a16:creationId xmlns:a16="http://schemas.microsoft.com/office/drawing/2014/main" id="{AEA30750-6BCB-41D0-87DB-46FB2838F03D}"/>
              </a:ext>
            </a:extLst>
          </p:cNvPr>
          <p:cNvCxnSpPr>
            <a:cxnSpLocks/>
          </p:cNvCxnSpPr>
          <p:nvPr/>
        </p:nvCxnSpPr>
        <p:spPr>
          <a:xfrm>
            <a:off x="4281315" y="5495878"/>
            <a:ext cx="2851253" cy="246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7125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AB7F01-39CA-4809-A158-6F2784E27E2C}"/>
              </a:ext>
            </a:extLst>
          </p:cNvPr>
          <p:cNvSpPr>
            <a:spLocks noGrp="1"/>
          </p:cNvSpPr>
          <p:nvPr>
            <p:ph type="title"/>
          </p:nvPr>
        </p:nvSpPr>
        <p:spPr/>
        <p:txBody>
          <a:bodyPr/>
          <a:lstStyle/>
          <a:p>
            <a:r>
              <a:rPr lang="da-DK"/>
              <a:t>Methods</a:t>
            </a:r>
          </a:p>
        </p:txBody>
      </p:sp>
      <p:sp>
        <p:nvSpPr>
          <p:cNvPr id="3" name="Pladsholder til indhold 2">
            <a:extLst>
              <a:ext uri="{FF2B5EF4-FFF2-40B4-BE49-F238E27FC236}">
                <a16:creationId xmlns:a16="http://schemas.microsoft.com/office/drawing/2014/main" id="{12A26ADE-B0E2-4FB9-8740-F78923672A40}"/>
              </a:ext>
            </a:extLst>
          </p:cNvPr>
          <p:cNvSpPr>
            <a:spLocks noGrp="1"/>
          </p:cNvSpPr>
          <p:nvPr>
            <p:ph idx="1"/>
          </p:nvPr>
        </p:nvSpPr>
        <p:spPr>
          <a:xfrm>
            <a:off x="284421" y="2638044"/>
            <a:ext cx="7729728" cy="3101983"/>
          </a:xfrm>
        </p:spPr>
        <p:txBody>
          <a:bodyPr vert="horz" lIns="91440" tIns="45720" rIns="91440" bIns="45720" rtlCol="0" anchor="t">
            <a:normAutofit fontScale="85000" lnSpcReduction="10000"/>
          </a:bodyPr>
          <a:lstStyle/>
          <a:p>
            <a:r>
              <a:rPr lang="en-GB" b="1">
                <a:latin typeface="Consolas"/>
              </a:rPr>
              <a:t>partition('</a:t>
            </a:r>
            <a:r>
              <a:rPr lang="en-GB" b="1" err="1">
                <a:latin typeface="Consolas"/>
              </a:rPr>
              <a:t>seperator</a:t>
            </a:r>
            <a:r>
              <a:rPr lang="en-GB" b="1">
                <a:latin typeface="Consolas"/>
              </a:rPr>
              <a:t>')</a:t>
            </a:r>
            <a:r>
              <a:rPr lang="en-GB"/>
              <a:t>: split a string into the text before and after a </a:t>
            </a:r>
            <a:r>
              <a:rPr lang="en-GB" err="1"/>
              <a:t>seperator</a:t>
            </a:r>
            <a:r>
              <a:rPr lang="en-GB"/>
              <a:t> string. Returns tuple of three strings: the 'before', the </a:t>
            </a:r>
            <a:r>
              <a:rPr lang="en-GB" err="1"/>
              <a:t>seperator</a:t>
            </a:r>
            <a:r>
              <a:rPr lang="en-GB"/>
              <a:t> and the 'after'</a:t>
            </a:r>
          </a:p>
          <a:p>
            <a:endParaRPr lang="en-GB"/>
          </a:p>
          <a:p>
            <a:r>
              <a:rPr lang="en-GB" b="1" err="1">
                <a:latin typeface="Consolas"/>
              </a:rPr>
              <a:t>rjust</a:t>
            </a:r>
            <a:r>
              <a:rPr lang="en-GB" b="1">
                <a:latin typeface="Consolas"/>
              </a:rPr>
              <a:t>()</a:t>
            </a:r>
            <a:r>
              <a:rPr lang="en-GB"/>
              <a:t>: returns the string with spaces inserted before to justify the text to the right</a:t>
            </a:r>
          </a:p>
          <a:p>
            <a:r>
              <a:rPr lang="en-GB" b="1" err="1">
                <a:latin typeface="Consolas"/>
              </a:rPr>
              <a:t>ljust</a:t>
            </a:r>
            <a:r>
              <a:rPr lang="en-GB" b="1">
                <a:latin typeface="Consolas"/>
              </a:rPr>
              <a:t>()</a:t>
            </a:r>
            <a:r>
              <a:rPr lang="en-GB"/>
              <a:t>: </a:t>
            </a:r>
            <a:r>
              <a:rPr lang="en-GB">
                <a:ea typeface="+mn-lt"/>
                <a:cs typeface="+mn-lt"/>
              </a:rPr>
              <a:t>returns the string with spaces inserted after to justify the text to the left</a:t>
            </a:r>
          </a:p>
          <a:p>
            <a:r>
              <a:rPr lang="en-GB" b="1" err="1">
                <a:latin typeface="Consolas"/>
              </a:rPr>
              <a:t>center</a:t>
            </a:r>
            <a:r>
              <a:rPr lang="en-GB" b="1">
                <a:latin typeface="Consolas"/>
              </a:rPr>
              <a:t>()</a:t>
            </a:r>
            <a:r>
              <a:rPr lang="en-GB"/>
              <a:t>: </a:t>
            </a:r>
            <a:r>
              <a:rPr lang="en-GB">
                <a:ea typeface="+mn-lt"/>
                <a:cs typeface="+mn-lt"/>
              </a:rPr>
              <a:t>returns the string with spaces inserted before and after to justify the text in the </a:t>
            </a:r>
            <a:r>
              <a:rPr lang="en-GB" err="1">
                <a:ea typeface="+mn-lt"/>
                <a:cs typeface="+mn-lt"/>
              </a:rPr>
              <a:t>center</a:t>
            </a:r>
          </a:p>
          <a:p>
            <a:pPr lvl="1"/>
            <a:r>
              <a:rPr lang="en-GB"/>
              <a:t>The argument for the methods is an integer specifying the total length of the string</a:t>
            </a:r>
          </a:p>
          <a:p>
            <a:pPr lvl="1"/>
            <a:r>
              <a:rPr lang="en-GB"/>
              <a:t>The optional argument: a second argument can specify a character other than a space character to justify the string</a:t>
            </a:r>
          </a:p>
          <a:p>
            <a:endParaRPr lang="da-DK"/>
          </a:p>
          <a:p>
            <a:endParaRPr lang="da-DK"/>
          </a:p>
        </p:txBody>
      </p:sp>
    </p:spTree>
    <p:extLst>
      <p:ext uri="{BB962C8B-B14F-4D97-AF65-F5344CB8AC3E}">
        <p14:creationId xmlns:p14="http://schemas.microsoft.com/office/powerpoint/2010/main" val="2873081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CE97AF-0276-489D-8FE4-2335FE3A7FF2}"/>
              </a:ext>
            </a:extLst>
          </p:cNvPr>
          <p:cNvSpPr>
            <a:spLocks noGrp="1"/>
          </p:cNvSpPr>
          <p:nvPr>
            <p:ph type="title"/>
          </p:nvPr>
        </p:nvSpPr>
        <p:spPr/>
        <p:txBody>
          <a:bodyPr/>
          <a:lstStyle/>
          <a:p>
            <a:r>
              <a:rPr lang="da-DK"/>
              <a:t>Methods</a:t>
            </a:r>
          </a:p>
        </p:txBody>
      </p:sp>
      <p:sp>
        <p:nvSpPr>
          <p:cNvPr id="3" name="Pladsholder til indhold 2">
            <a:extLst>
              <a:ext uri="{FF2B5EF4-FFF2-40B4-BE49-F238E27FC236}">
                <a16:creationId xmlns:a16="http://schemas.microsoft.com/office/drawing/2014/main" id="{1CD16A6E-CAD0-45D5-B09E-8A10673EE0DC}"/>
              </a:ext>
            </a:extLst>
          </p:cNvPr>
          <p:cNvSpPr>
            <a:spLocks noGrp="1"/>
          </p:cNvSpPr>
          <p:nvPr>
            <p:ph idx="1"/>
          </p:nvPr>
        </p:nvSpPr>
        <p:spPr>
          <a:xfrm>
            <a:off x="395662" y="2649168"/>
            <a:ext cx="6272473" cy="3101983"/>
          </a:xfrm>
        </p:spPr>
        <p:txBody>
          <a:bodyPr vert="horz" lIns="91440" tIns="45720" rIns="91440" bIns="45720" rtlCol="0" anchor="t">
            <a:normAutofit/>
          </a:bodyPr>
          <a:lstStyle/>
          <a:p>
            <a:r>
              <a:rPr lang="da-DK" b="1">
                <a:latin typeface="Consolas"/>
              </a:rPr>
              <a:t>strip()</a:t>
            </a:r>
            <a:r>
              <a:rPr lang="da-DK"/>
              <a:t>: removes </a:t>
            </a:r>
            <a:r>
              <a:rPr lang="da-DK" err="1"/>
              <a:t>whitespace</a:t>
            </a:r>
            <a:r>
              <a:rPr lang="da-DK"/>
              <a:t> </a:t>
            </a:r>
            <a:r>
              <a:rPr lang="da-DK" err="1"/>
              <a:t>characters</a:t>
            </a:r>
            <a:r>
              <a:rPr lang="da-DK"/>
              <a:t> (</a:t>
            </a:r>
            <a:r>
              <a:rPr lang="da-DK" err="1"/>
              <a:t>space</a:t>
            </a:r>
            <a:r>
              <a:rPr lang="da-DK"/>
              <a:t>, tab, </a:t>
            </a:r>
            <a:r>
              <a:rPr lang="da-DK" err="1"/>
              <a:t>newline</a:t>
            </a:r>
            <a:r>
              <a:rPr lang="da-DK"/>
              <a:t>) in the </a:t>
            </a:r>
            <a:r>
              <a:rPr lang="da-DK" err="1"/>
              <a:t>beginning</a:t>
            </a:r>
            <a:r>
              <a:rPr lang="da-DK"/>
              <a:t> and the end of the </a:t>
            </a:r>
            <a:r>
              <a:rPr lang="da-DK" err="1"/>
              <a:t>string</a:t>
            </a:r>
            <a:endParaRPr lang="da-DK"/>
          </a:p>
          <a:p>
            <a:r>
              <a:rPr lang="da-DK" b="1" err="1">
                <a:latin typeface="Consolas"/>
              </a:rPr>
              <a:t>rstrip</a:t>
            </a:r>
            <a:r>
              <a:rPr lang="da-DK" b="1">
                <a:latin typeface="Consolas"/>
              </a:rPr>
              <a:t>()</a:t>
            </a:r>
            <a:r>
              <a:rPr lang="da-DK"/>
              <a:t>: </a:t>
            </a:r>
            <a:r>
              <a:rPr lang="da-DK">
                <a:ea typeface="+mn-lt"/>
                <a:cs typeface="+mn-lt"/>
              </a:rPr>
              <a:t>removes </a:t>
            </a:r>
            <a:r>
              <a:rPr lang="da-DK" err="1">
                <a:ea typeface="+mn-lt"/>
                <a:cs typeface="+mn-lt"/>
              </a:rPr>
              <a:t>whitespace</a:t>
            </a:r>
            <a:r>
              <a:rPr lang="da-DK">
                <a:ea typeface="+mn-lt"/>
                <a:cs typeface="+mn-lt"/>
              </a:rPr>
              <a:t> </a:t>
            </a:r>
            <a:r>
              <a:rPr lang="da-DK" err="1">
                <a:ea typeface="+mn-lt"/>
                <a:cs typeface="+mn-lt"/>
              </a:rPr>
              <a:t>characters</a:t>
            </a:r>
            <a:r>
              <a:rPr lang="da-DK">
                <a:ea typeface="+mn-lt"/>
                <a:cs typeface="+mn-lt"/>
              </a:rPr>
              <a:t> (</a:t>
            </a:r>
            <a:r>
              <a:rPr lang="da-DK" err="1">
                <a:ea typeface="+mn-lt"/>
                <a:cs typeface="+mn-lt"/>
              </a:rPr>
              <a:t>space</a:t>
            </a:r>
            <a:r>
              <a:rPr lang="da-DK">
                <a:ea typeface="+mn-lt"/>
                <a:cs typeface="+mn-lt"/>
              </a:rPr>
              <a:t>, tab, </a:t>
            </a:r>
            <a:r>
              <a:rPr lang="da-DK" err="1">
                <a:ea typeface="+mn-lt"/>
                <a:cs typeface="+mn-lt"/>
              </a:rPr>
              <a:t>newline</a:t>
            </a:r>
            <a:r>
              <a:rPr lang="da-DK">
                <a:ea typeface="+mn-lt"/>
                <a:cs typeface="+mn-lt"/>
              </a:rPr>
              <a:t>) in the end of the </a:t>
            </a:r>
            <a:r>
              <a:rPr lang="da-DK" err="1">
                <a:ea typeface="+mn-lt"/>
                <a:cs typeface="+mn-lt"/>
              </a:rPr>
              <a:t>string</a:t>
            </a:r>
            <a:endParaRPr lang="da-DK">
              <a:ea typeface="+mn-lt"/>
              <a:cs typeface="+mn-lt"/>
            </a:endParaRPr>
          </a:p>
          <a:p>
            <a:r>
              <a:rPr lang="da-DK" b="1" err="1">
                <a:latin typeface="Consolas"/>
              </a:rPr>
              <a:t>lstrip</a:t>
            </a:r>
            <a:r>
              <a:rPr lang="da-DK" b="1">
                <a:latin typeface="Consolas"/>
              </a:rPr>
              <a:t>()</a:t>
            </a:r>
            <a:r>
              <a:rPr lang="da-DK"/>
              <a:t>: </a:t>
            </a:r>
            <a:r>
              <a:rPr lang="da-DK">
                <a:ea typeface="+mn-lt"/>
                <a:cs typeface="+mn-lt"/>
              </a:rPr>
              <a:t>removes </a:t>
            </a:r>
            <a:r>
              <a:rPr lang="da-DK" err="1">
                <a:ea typeface="+mn-lt"/>
                <a:cs typeface="+mn-lt"/>
              </a:rPr>
              <a:t>whitespace</a:t>
            </a:r>
            <a:r>
              <a:rPr lang="da-DK">
                <a:ea typeface="+mn-lt"/>
                <a:cs typeface="+mn-lt"/>
              </a:rPr>
              <a:t> </a:t>
            </a:r>
            <a:r>
              <a:rPr lang="da-DK" err="1">
                <a:ea typeface="+mn-lt"/>
                <a:cs typeface="+mn-lt"/>
              </a:rPr>
              <a:t>characters</a:t>
            </a:r>
            <a:r>
              <a:rPr lang="da-DK">
                <a:ea typeface="+mn-lt"/>
                <a:cs typeface="+mn-lt"/>
              </a:rPr>
              <a:t> (</a:t>
            </a:r>
            <a:r>
              <a:rPr lang="da-DK" err="1">
                <a:ea typeface="+mn-lt"/>
                <a:cs typeface="+mn-lt"/>
              </a:rPr>
              <a:t>space</a:t>
            </a:r>
            <a:r>
              <a:rPr lang="da-DK">
                <a:ea typeface="+mn-lt"/>
                <a:cs typeface="+mn-lt"/>
              </a:rPr>
              <a:t>, tab, </a:t>
            </a:r>
            <a:r>
              <a:rPr lang="da-DK" err="1">
                <a:ea typeface="+mn-lt"/>
                <a:cs typeface="+mn-lt"/>
              </a:rPr>
              <a:t>newline</a:t>
            </a:r>
            <a:r>
              <a:rPr lang="da-DK">
                <a:ea typeface="+mn-lt"/>
                <a:cs typeface="+mn-lt"/>
              </a:rPr>
              <a:t>) in the </a:t>
            </a:r>
            <a:r>
              <a:rPr lang="da-DK" err="1">
                <a:ea typeface="+mn-lt"/>
                <a:cs typeface="+mn-lt"/>
              </a:rPr>
              <a:t>beginning</a:t>
            </a:r>
            <a:r>
              <a:rPr lang="da-DK">
                <a:ea typeface="+mn-lt"/>
                <a:cs typeface="+mn-lt"/>
              </a:rPr>
              <a:t> of the </a:t>
            </a:r>
            <a:r>
              <a:rPr lang="da-DK" err="1">
                <a:ea typeface="+mn-lt"/>
                <a:cs typeface="+mn-lt"/>
              </a:rPr>
              <a:t>string</a:t>
            </a:r>
            <a:endParaRPr lang="da-DK">
              <a:ea typeface="+mn-lt"/>
              <a:cs typeface="+mn-lt"/>
            </a:endParaRPr>
          </a:p>
          <a:p>
            <a:pPr lvl="1"/>
            <a:r>
              <a:rPr lang="da-DK" err="1"/>
              <a:t>Optional</a:t>
            </a:r>
            <a:r>
              <a:rPr lang="da-DK"/>
              <a:t> argument: a </a:t>
            </a:r>
            <a:r>
              <a:rPr lang="da-DK" err="1"/>
              <a:t>string</a:t>
            </a:r>
            <a:r>
              <a:rPr lang="da-DK"/>
              <a:t> </a:t>
            </a:r>
            <a:r>
              <a:rPr lang="da-DK" err="1"/>
              <a:t>can</a:t>
            </a:r>
            <a:r>
              <a:rPr lang="da-DK"/>
              <a:t> </a:t>
            </a:r>
            <a:r>
              <a:rPr lang="da-DK" err="1"/>
              <a:t>be</a:t>
            </a:r>
            <a:r>
              <a:rPr lang="da-DK"/>
              <a:t> </a:t>
            </a:r>
            <a:r>
              <a:rPr lang="da-DK" err="1"/>
              <a:t>passed</a:t>
            </a:r>
            <a:r>
              <a:rPr lang="da-DK"/>
              <a:t> to the </a:t>
            </a:r>
            <a:r>
              <a:rPr lang="da-DK" err="1"/>
              <a:t>method</a:t>
            </a:r>
            <a:r>
              <a:rPr lang="da-DK"/>
              <a:t> to </a:t>
            </a:r>
            <a:r>
              <a:rPr lang="da-DK" err="1"/>
              <a:t>specify</a:t>
            </a:r>
            <a:r>
              <a:rPr lang="da-DK"/>
              <a:t> </a:t>
            </a:r>
            <a:r>
              <a:rPr lang="da-DK" err="1"/>
              <a:t>what</a:t>
            </a:r>
            <a:r>
              <a:rPr lang="da-DK"/>
              <a:t> </a:t>
            </a:r>
            <a:r>
              <a:rPr lang="da-DK" err="1"/>
              <a:t>characters</a:t>
            </a:r>
            <a:r>
              <a:rPr lang="da-DK"/>
              <a:t> </a:t>
            </a:r>
            <a:r>
              <a:rPr lang="da-DK" err="1"/>
              <a:t>should</a:t>
            </a:r>
            <a:r>
              <a:rPr lang="da-DK"/>
              <a:t> </a:t>
            </a:r>
            <a:r>
              <a:rPr lang="da-DK" err="1"/>
              <a:t>be</a:t>
            </a:r>
            <a:r>
              <a:rPr lang="da-DK"/>
              <a:t> removed from the </a:t>
            </a:r>
            <a:r>
              <a:rPr lang="da-DK" err="1"/>
              <a:t>beginning</a:t>
            </a:r>
            <a:r>
              <a:rPr lang="da-DK"/>
              <a:t> and/or the end of the </a:t>
            </a:r>
            <a:r>
              <a:rPr lang="da-DK" err="1"/>
              <a:t>string</a:t>
            </a:r>
            <a:endParaRPr lang="da-DK"/>
          </a:p>
          <a:p>
            <a:pPr marL="0" indent="0">
              <a:buNone/>
            </a:pPr>
            <a:endParaRPr lang="da-DK">
              <a:latin typeface="Gill Sans MT"/>
            </a:endParaRPr>
          </a:p>
          <a:p>
            <a:endParaRPr lang="da-DK"/>
          </a:p>
          <a:p>
            <a:endParaRPr lang="da-DK"/>
          </a:p>
        </p:txBody>
      </p:sp>
      <p:pic>
        <p:nvPicPr>
          <p:cNvPr id="6" name="Billede 6" descr="Et billede, der indeholder tekst&#10;&#10;Beskrivelsen er genereret automatisk">
            <a:extLst>
              <a:ext uri="{FF2B5EF4-FFF2-40B4-BE49-F238E27FC236}">
                <a16:creationId xmlns:a16="http://schemas.microsoft.com/office/drawing/2014/main" id="{5A671F00-47BD-4BFE-A1C9-BACC4B9D60B1}"/>
              </a:ext>
            </a:extLst>
          </p:cNvPr>
          <p:cNvPicPr>
            <a:picLocks noChangeAspect="1"/>
          </p:cNvPicPr>
          <p:nvPr/>
        </p:nvPicPr>
        <p:blipFill>
          <a:blip r:embed="rId2"/>
          <a:stretch>
            <a:fillRect/>
          </a:stretch>
        </p:blipFill>
        <p:spPr>
          <a:xfrm>
            <a:off x="7434606" y="2402232"/>
            <a:ext cx="3890127" cy="2532732"/>
          </a:xfrm>
          <a:prstGeom prst="rect">
            <a:avLst/>
          </a:prstGeom>
        </p:spPr>
      </p:pic>
      <p:pic>
        <p:nvPicPr>
          <p:cNvPr id="7" name="Billede 7" descr="Et billede, der indeholder tekst&#10;&#10;Beskrivelsen er genereret automatisk">
            <a:extLst>
              <a:ext uri="{FF2B5EF4-FFF2-40B4-BE49-F238E27FC236}">
                <a16:creationId xmlns:a16="http://schemas.microsoft.com/office/drawing/2014/main" id="{1D8D2932-CF43-4B7D-9E17-2A47B7C57F2B}"/>
              </a:ext>
            </a:extLst>
          </p:cNvPr>
          <p:cNvPicPr>
            <a:picLocks noChangeAspect="1"/>
          </p:cNvPicPr>
          <p:nvPr/>
        </p:nvPicPr>
        <p:blipFill>
          <a:blip r:embed="rId3"/>
          <a:stretch>
            <a:fillRect/>
          </a:stretch>
        </p:blipFill>
        <p:spPr>
          <a:xfrm>
            <a:off x="8008070" y="5140859"/>
            <a:ext cx="2743200" cy="1415374"/>
          </a:xfrm>
          <a:prstGeom prst="rect">
            <a:avLst/>
          </a:prstGeom>
        </p:spPr>
      </p:pic>
    </p:spTree>
    <p:extLst>
      <p:ext uri="{BB962C8B-B14F-4D97-AF65-F5344CB8AC3E}">
        <p14:creationId xmlns:p14="http://schemas.microsoft.com/office/powerpoint/2010/main" val="3052491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4">
            <a:extLst>
              <a:ext uri="{FF2B5EF4-FFF2-40B4-BE49-F238E27FC236}">
                <a16:creationId xmlns:a16="http://schemas.microsoft.com/office/drawing/2014/main" id="{6C3300BA-C77F-411D-9B60-052BCFE17C78}"/>
              </a:ext>
            </a:extLst>
          </p:cNvPr>
          <p:cNvPicPr>
            <a:picLocks noChangeAspect="1"/>
          </p:cNvPicPr>
          <p:nvPr/>
        </p:nvPicPr>
        <p:blipFill rotWithShape="1">
          <a:blip r:embed="rId2"/>
          <a:srcRect t="87" r="-357" b="6150"/>
          <a:stretch/>
        </p:blipFill>
        <p:spPr>
          <a:xfrm>
            <a:off x="7660664" y="1577731"/>
            <a:ext cx="3387998" cy="4220802"/>
          </a:xfrm>
          <a:prstGeom prst="rect">
            <a:avLst/>
          </a:prstGeom>
        </p:spPr>
      </p:pic>
      <p:pic>
        <p:nvPicPr>
          <p:cNvPr id="6" name="Billede 6">
            <a:extLst>
              <a:ext uri="{FF2B5EF4-FFF2-40B4-BE49-F238E27FC236}">
                <a16:creationId xmlns:a16="http://schemas.microsoft.com/office/drawing/2014/main" id="{2003DCBE-9CD8-4192-86A9-3BC2AE253ADC}"/>
              </a:ext>
            </a:extLst>
          </p:cNvPr>
          <p:cNvPicPr>
            <a:picLocks noChangeAspect="1"/>
          </p:cNvPicPr>
          <p:nvPr/>
        </p:nvPicPr>
        <p:blipFill>
          <a:blip r:embed="rId3"/>
          <a:stretch>
            <a:fillRect/>
          </a:stretch>
        </p:blipFill>
        <p:spPr>
          <a:xfrm>
            <a:off x="8651631" y="4540737"/>
            <a:ext cx="1776047" cy="892909"/>
          </a:xfrm>
          <a:prstGeom prst="rect">
            <a:avLst/>
          </a:prstGeom>
        </p:spPr>
      </p:pic>
      <p:pic>
        <p:nvPicPr>
          <p:cNvPr id="7" name="Billede 7" descr="Et billede, der indeholder tekst&#10;&#10;Beskrivelsen er genereret automatisk">
            <a:extLst>
              <a:ext uri="{FF2B5EF4-FFF2-40B4-BE49-F238E27FC236}">
                <a16:creationId xmlns:a16="http://schemas.microsoft.com/office/drawing/2014/main" id="{BFBFD602-C935-401A-9ECA-906BB445D979}"/>
              </a:ext>
            </a:extLst>
          </p:cNvPr>
          <p:cNvPicPr>
            <a:picLocks noChangeAspect="1"/>
          </p:cNvPicPr>
          <p:nvPr/>
        </p:nvPicPr>
        <p:blipFill>
          <a:blip r:embed="rId4"/>
          <a:stretch>
            <a:fillRect/>
          </a:stretch>
        </p:blipFill>
        <p:spPr>
          <a:xfrm>
            <a:off x="748323" y="1807552"/>
            <a:ext cx="6670430" cy="3760664"/>
          </a:xfrm>
          <a:prstGeom prst="rect">
            <a:avLst/>
          </a:prstGeom>
        </p:spPr>
      </p:pic>
      <p:pic>
        <p:nvPicPr>
          <p:cNvPr id="8" name="Billede 8" descr="Et billede, der indeholder tekst, blå&#10;&#10;Beskrivelsen er genereret automatisk">
            <a:extLst>
              <a:ext uri="{FF2B5EF4-FFF2-40B4-BE49-F238E27FC236}">
                <a16:creationId xmlns:a16="http://schemas.microsoft.com/office/drawing/2014/main" id="{F51DC721-79C7-496D-AF7B-BAF7D4E86C1C}"/>
              </a:ext>
            </a:extLst>
          </p:cNvPr>
          <p:cNvPicPr>
            <a:picLocks noChangeAspect="1"/>
          </p:cNvPicPr>
          <p:nvPr/>
        </p:nvPicPr>
        <p:blipFill>
          <a:blip r:embed="rId5"/>
          <a:stretch>
            <a:fillRect/>
          </a:stretch>
        </p:blipFill>
        <p:spPr>
          <a:xfrm>
            <a:off x="4880708" y="3278753"/>
            <a:ext cx="1043355" cy="1355572"/>
          </a:xfrm>
          <a:prstGeom prst="rect">
            <a:avLst/>
          </a:prstGeom>
        </p:spPr>
      </p:pic>
      <p:pic>
        <p:nvPicPr>
          <p:cNvPr id="10" name="Billede 10" descr="Et billede, der indeholder tekst&#10;&#10;Beskrivelsen er genereret automatisk">
            <a:extLst>
              <a:ext uri="{FF2B5EF4-FFF2-40B4-BE49-F238E27FC236}">
                <a16:creationId xmlns:a16="http://schemas.microsoft.com/office/drawing/2014/main" id="{D5E82A58-8A32-476E-AAA3-BEDB2AF2D2C4}"/>
              </a:ext>
            </a:extLst>
          </p:cNvPr>
          <p:cNvPicPr>
            <a:picLocks noChangeAspect="1"/>
          </p:cNvPicPr>
          <p:nvPr/>
        </p:nvPicPr>
        <p:blipFill>
          <a:blip r:embed="rId6"/>
          <a:stretch>
            <a:fillRect/>
          </a:stretch>
        </p:blipFill>
        <p:spPr>
          <a:xfrm>
            <a:off x="2037862" y="3089683"/>
            <a:ext cx="984739" cy="1294095"/>
          </a:xfrm>
          <a:prstGeom prst="rect">
            <a:avLst/>
          </a:prstGeom>
        </p:spPr>
      </p:pic>
      <p:sp>
        <p:nvSpPr>
          <p:cNvPr id="11" name="Tekstfelt 10">
            <a:extLst>
              <a:ext uri="{FF2B5EF4-FFF2-40B4-BE49-F238E27FC236}">
                <a16:creationId xmlns:a16="http://schemas.microsoft.com/office/drawing/2014/main" id="{AE79865B-B178-44B8-A751-D206F8708AF2}"/>
              </a:ext>
            </a:extLst>
          </p:cNvPr>
          <p:cNvSpPr txBox="1"/>
          <p:nvPr/>
        </p:nvSpPr>
        <p:spPr>
          <a:xfrm>
            <a:off x="4128476" y="1803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dirty="0"/>
              <a:t>THE CHAD DICTIONARY</a:t>
            </a:r>
          </a:p>
        </p:txBody>
      </p:sp>
      <p:sp>
        <p:nvSpPr>
          <p:cNvPr id="12" name="Tekstfelt 11">
            <a:extLst>
              <a:ext uri="{FF2B5EF4-FFF2-40B4-BE49-F238E27FC236}">
                <a16:creationId xmlns:a16="http://schemas.microsoft.com/office/drawing/2014/main" id="{B7FC9A0B-6689-431D-B475-9CF157418095}"/>
              </a:ext>
            </a:extLst>
          </p:cNvPr>
          <p:cNvSpPr txBox="1"/>
          <p:nvPr/>
        </p:nvSpPr>
        <p:spPr>
          <a:xfrm>
            <a:off x="1481015" y="187178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dirty="0"/>
              <a:t>THE BETA LIST</a:t>
            </a:r>
          </a:p>
        </p:txBody>
      </p:sp>
      <p:sp>
        <p:nvSpPr>
          <p:cNvPr id="13" name="Tekstfelt 12">
            <a:extLst>
              <a:ext uri="{FF2B5EF4-FFF2-40B4-BE49-F238E27FC236}">
                <a16:creationId xmlns:a16="http://schemas.microsoft.com/office/drawing/2014/main" id="{E3E99972-33F5-47EE-82F8-12CDDE31BCB9}"/>
              </a:ext>
            </a:extLst>
          </p:cNvPr>
          <p:cNvSpPr txBox="1"/>
          <p:nvPr/>
        </p:nvSpPr>
        <p:spPr>
          <a:xfrm>
            <a:off x="725120" y="2747352"/>
            <a:ext cx="150250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Needs order to be structured</a:t>
            </a:r>
          </a:p>
        </p:txBody>
      </p:sp>
      <p:sp>
        <p:nvSpPr>
          <p:cNvPr id="14" name="Tekstfelt 13">
            <a:extLst>
              <a:ext uri="{FF2B5EF4-FFF2-40B4-BE49-F238E27FC236}">
                <a16:creationId xmlns:a16="http://schemas.microsoft.com/office/drawing/2014/main" id="{78769086-10B6-4547-9077-6002CF963734}"/>
              </a:ext>
            </a:extLst>
          </p:cNvPr>
          <p:cNvSpPr txBox="1"/>
          <p:nvPr/>
        </p:nvSpPr>
        <p:spPr>
          <a:xfrm>
            <a:off x="5560889" y="2454274"/>
            <a:ext cx="18444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Does not need to rely on indexes</a:t>
            </a:r>
          </a:p>
        </p:txBody>
      </p:sp>
      <p:sp>
        <p:nvSpPr>
          <p:cNvPr id="15" name="Tekstfelt 14">
            <a:extLst>
              <a:ext uri="{FF2B5EF4-FFF2-40B4-BE49-F238E27FC236}">
                <a16:creationId xmlns:a16="http://schemas.microsoft.com/office/drawing/2014/main" id="{BA2C7656-89D2-4E47-A4EF-A272E5F6C02A}"/>
              </a:ext>
            </a:extLst>
          </p:cNvPr>
          <p:cNvSpPr txBox="1"/>
          <p:nvPr/>
        </p:nvSpPr>
        <p:spPr>
          <a:xfrm>
            <a:off x="3763350" y="4779351"/>
            <a:ext cx="15904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Has lots of value(s)</a:t>
            </a:r>
          </a:p>
        </p:txBody>
      </p:sp>
      <p:sp>
        <p:nvSpPr>
          <p:cNvPr id="16" name="Tekstfelt 15">
            <a:extLst>
              <a:ext uri="{FF2B5EF4-FFF2-40B4-BE49-F238E27FC236}">
                <a16:creationId xmlns:a16="http://schemas.microsoft.com/office/drawing/2014/main" id="{B928C1E6-EEA0-420D-9E4F-34DADB57B3E9}"/>
              </a:ext>
            </a:extLst>
          </p:cNvPr>
          <p:cNvSpPr txBox="1"/>
          <p:nvPr/>
        </p:nvSpPr>
        <p:spPr>
          <a:xfrm>
            <a:off x="5990734" y="3743812"/>
            <a:ext cx="137550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Is structured without needing order</a:t>
            </a:r>
          </a:p>
        </p:txBody>
      </p:sp>
      <p:sp>
        <p:nvSpPr>
          <p:cNvPr id="17" name="Tekstfelt 16">
            <a:extLst>
              <a:ext uri="{FF2B5EF4-FFF2-40B4-BE49-F238E27FC236}">
                <a16:creationId xmlns:a16="http://schemas.microsoft.com/office/drawing/2014/main" id="{1F31EE29-2438-4EF6-92A2-679B12924332}"/>
              </a:ext>
            </a:extLst>
          </p:cNvPr>
          <p:cNvSpPr txBox="1"/>
          <p:nvPr/>
        </p:nvSpPr>
        <p:spPr>
          <a:xfrm>
            <a:off x="3519119" y="3587504"/>
            <a:ext cx="130712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Always brings a key/value pair to the party</a:t>
            </a:r>
          </a:p>
        </p:txBody>
      </p:sp>
      <p:sp>
        <p:nvSpPr>
          <p:cNvPr id="18" name="Tekstfelt 17">
            <a:extLst>
              <a:ext uri="{FF2B5EF4-FFF2-40B4-BE49-F238E27FC236}">
                <a16:creationId xmlns:a16="http://schemas.microsoft.com/office/drawing/2014/main" id="{88D34AD3-2D5F-4254-A764-D0CB24CBC38F}"/>
              </a:ext>
            </a:extLst>
          </p:cNvPr>
          <p:cNvSpPr txBox="1"/>
          <p:nvPr/>
        </p:nvSpPr>
        <p:spPr>
          <a:xfrm>
            <a:off x="1047504" y="3587506"/>
            <a:ext cx="114104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Gets upset when the index is out of range</a:t>
            </a:r>
          </a:p>
        </p:txBody>
      </p:sp>
      <p:sp>
        <p:nvSpPr>
          <p:cNvPr id="19" name="Tekstfelt 18">
            <a:extLst>
              <a:ext uri="{FF2B5EF4-FFF2-40B4-BE49-F238E27FC236}">
                <a16:creationId xmlns:a16="http://schemas.microsoft.com/office/drawing/2014/main" id="{6A31A6C2-C4A0-4BCC-9561-FB72D90AE320}"/>
              </a:ext>
            </a:extLst>
          </p:cNvPr>
          <p:cNvSpPr txBox="1"/>
          <p:nvPr/>
        </p:nvSpPr>
        <p:spPr>
          <a:xfrm>
            <a:off x="2845043" y="2747352"/>
            <a:ext cx="9065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sz="1400" dirty="0"/>
              <a:t>Starts with a 0</a:t>
            </a:r>
          </a:p>
        </p:txBody>
      </p:sp>
      <p:sp>
        <p:nvSpPr>
          <p:cNvPr id="20" name="Tekstfelt 19">
            <a:extLst>
              <a:ext uri="{FF2B5EF4-FFF2-40B4-BE49-F238E27FC236}">
                <a16:creationId xmlns:a16="http://schemas.microsoft.com/office/drawing/2014/main" id="{116B0537-BA7D-48EA-BDEA-C4648247F7A1}"/>
              </a:ext>
            </a:extLst>
          </p:cNvPr>
          <p:cNvSpPr txBox="1"/>
          <p:nvPr/>
        </p:nvSpPr>
        <p:spPr>
          <a:xfrm>
            <a:off x="2457940" y="650630"/>
            <a:ext cx="1130104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Dictionaries                                String Manipulation</a:t>
            </a:r>
          </a:p>
        </p:txBody>
      </p:sp>
    </p:spTree>
    <p:extLst>
      <p:ext uri="{BB962C8B-B14F-4D97-AF65-F5344CB8AC3E}">
        <p14:creationId xmlns:p14="http://schemas.microsoft.com/office/powerpoint/2010/main" val="2760571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995A2-1FCC-42BC-A69C-5F7E6ACFEF5C}"/>
              </a:ext>
            </a:extLst>
          </p:cNvPr>
          <p:cNvSpPr>
            <a:spLocks noGrp="1"/>
          </p:cNvSpPr>
          <p:nvPr>
            <p:ph type="title"/>
          </p:nvPr>
        </p:nvSpPr>
        <p:spPr>
          <a:xfrm>
            <a:off x="2231136" y="518994"/>
            <a:ext cx="7729728" cy="1188720"/>
          </a:xfrm>
        </p:spPr>
        <p:txBody>
          <a:bodyPr/>
          <a:lstStyle/>
          <a:p>
            <a:r>
              <a:rPr lang="en-GB"/>
              <a:t>Dictionaries</a:t>
            </a:r>
          </a:p>
        </p:txBody>
      </p:sp>
      <p:sp>
        <p:nvSpPr>
          <p:cNvPr id="3" name="Pladsholder til indhold 2">
            <a:extLst>
              <a:ext uri="{FF2B5EF4-FFF2-40B4-BE49-F238E27FC236}">
                <a16:creationId xmlns:a16="http://schemas.microsoft.com/office/drawing/2014/main" id="{F260A5C3-B314-42C6-8C82-D2B9405BBE0A}"/>
              </a:ext>
            </a:extLst>
          </p:cNvPr>
          <p:cNvSpPr>
            <a:spLocks noGrp="1"/>
          </p:cNvSpPr>
          <p:nvPr>
            <p:ph idx="1"/>
          </p:nvPr>
        </p:nvSpPr>
        <p:spPr>
          <a:xfrm>
            <a:off x="1566828" y="1976686"/>
            <a:ext cx="7600332" cy="4252171"/>
          </a:xfrm>
        </p:spPr>
        <p:txBody>
          <a:bodyPr vert="horz" lIns="91440" tIns="45720" rIns="91440" bIns="45720" rtlCol="0" anchor="t">
            <a:normAutofit/>
          </a:bodyPr>
          <a:lstStyle/>
          <a:p>
            <a:r>
              <a:rPr lang="en-GB"/>
              <a:t>Dictionaries are mutable collections of many values.</a:t>
            </a:r>
          </a:p>
          <a:p>
            <a:r>
              <a:rPr lang="en-GB"/>
              <a:t>Dictionaries are typed with braces, {}</a:t>
            </a:r>
          </a:p>
          <a:p>
            <a:pPr algn="ctr">
              <a:buNone/>
            </a:pPr>
            <a:endParaRPr lang="en-GB" b="1"/>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r>
              <a:rPr lang="en-GB"/>
              <a:t>You can access values in a dictionary through their keys: </a:t>
            </a:r>
          </a:p>
        </p:txBody>
      </p:sp>
      <p:pic>
        <p:nvPicPr>
          <p:cNvPr id="5" name="Billede 5">
            <a:extLst>
              <a:ext uri="{FF2B5EF4-FFF2-40B4-BE49-F238E27FC236}">
                <a16:creationId xmlns:a16="http://schemas.microsoft.com/office/drawing/2014/main" id="{564266BC-C95D-4CFB-825C-86FE1747BCFD}"/>
              </a:ext>
            </a:extLst>
          </p:cNvPr>
          <p:cNvPicPr>
            <a:picLocks noChangeAspect="1"/>
          </p:cNvPicPr>
          <p:nvPr/>
        </p:nvPicPr>
        <p:blipFill>
          <a:blip r:embed="rId2"/>
          <a:stretch>
            <a:fillRect/>
          </a:stretch>
        </p:blipFill>
        <p:spPr>
          <a:xfrm>
            <a:off x="2246518" y="3854548"/>
            <a:ext cx="5474899" cy="425905"/>
          </a:xfrm>
          <a:prstGeom prst="rect">
            <a:avLst/>
          </a:prstGeom>
        </p:spPr>
      </p:pic>
      <p:sp>
        <p:nvSpPr>
          <p:cNvPr id="6" name="Tekstfelt 5">
            <a:extLst>
              <a:ext uri="{FF2B5EF4-FFF2-40B4-BE49-F238E27FC236}">
                <a16:creationId xmlns:a16="http://schemas.microsoft.com/office/drawing/2014/main" id="{6E8DFDC4-9024-421C-B60D-581955004B54}"/>
              </a:ext>
            </a:extLst>
          </p:cNvPr>
          <p:cNvSpPr txBox="1"/>
          <p:nvPr/>
        </p:nvSpPr>
        <p:spPr>
          <a:xfrm>
            <a:off x="1067574" y="4564958"/>
            <a:ext cx="10322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a-DK"/>
              <a:t>Variable</a:t>
            </a:r>
          </a:p>
        </p:txBody>
      </p:sp>
      <p:sp>
        <p:nvSpPr>
          <p:cNvPr id="7" name="Tekstfelt 6">
            <a:extLst>
              <a:ext uri="{FF2B5EF4-FFF2-40B4-BE49-F238E27FC236}">
                <a16:creationId xmlns:a16="http://schemas.microsoft.com/office/drawing/2014/main" id="{548D6537-23E6-4391-90CB-55A30652A9BA}"/>
              </a:ext>
            </a:extLst>
          </p:cNvPr>
          <p:cNvSpPr txBox="1"/>
          <p:nvPr/>
        </p:nvSpPr>
        <p:spPr>
          <a:xfrm>
            <a:off x="4502864" y="3183833"/>
            <a:ext cx="974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a:t>Value 1</a:t>
            </a:r>
          </a:p>
        </p:txBody>
      </p:sp>
      <p:sp>
        <p:nvSpPr>
          <p:cNvPr id="8" name="Tekstfelt 7">
            <a:extLst>
              <a:ext uri="{FF2B5EF4-FFF2-40B4-BE49-F238E27FC236}">
                <a16:creationId xmlns:a16="http://schemas.microsoft.com/office/drawing/2014/main" id="{6892A24E-899D-40E8-8944-689E46C947B1}"/>
              </a:ext>
            </a:extLst>
          </p:cNvPr>
          <p:cNvSpPr txBox="1"/>
          <p:nvPr/>
        </p:nvSpPr>
        <p:spPr>
          <a:xfrm>
            <a:off x="3611468" y="3198210"/>
            <a:ext cx="7303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a:t>Key 1</a:t>
            </a:r>
          </a:p>
        </p:txBody>
      </p:sp>
      <p:sp>
        <p:nvSpPr>
          <p:cNvPr id="9" name="Tekstfelt 8">
            <a:extLst>
              <a:ext uri="{FF2B5EF4-FFF2-40B4-BE49-F238E27FC236}">
                <a16:creationId xmlns:a16="http://schemas.microsoft.com/office/drawing/2014/main" id="{8FEA60AF-ACC6-4AEA-AC89-8B85D005423D}"/>
              </a:ext>
            </a:extLst>
          </p:cNvPr>
          <p:cNvSpPr txBox="1"/>
          <p:nvPr/>
        </p:nvSpPr>
        <p:spPr>
          <a:xfrm>
            <a:off x="5538034" y="3183833"/>
            <a:ext cx="7303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a:t>Key 2</a:t>
            </a:r>
          </a:p>
        </p:txBody>
      </p:sp>
      <p:sp>
        <p:nvSpPr>
          <p:cNvPr id="10" name="Tekstfelt 9">
            <a:extLst>
              <a:ext uri="{FF2B5EF4-FFF2-40B4-BE49-F238E27FC236}">
                <a16:creationId xmlns:a16="http://schemas.microsoft.com/office/drawing/2014/main" id="{00D23EB1-25E3-42C7-8FDA-17956B70AF07}"/>
              </a:ext>
            </a:extLst>
          </p:cNvPr>
          <p:cNvSpPr txBox="1"/>
          <p:nvPr/>
        </p:nvSpPr>
        <p:spPr>
          <a:xfrm>
            <a:off x="6601958" y="3183833"/>
            <a:ext cx="1003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a:t>Value 2</a:t>
            </a:r>
          </a:p>
        </p:txBody>
      </p:sp>
      <p:cxnSp>
        <p:nvCxnSpPr>
          <p:cNvPr id="12" name="Lige pilforbindelse 11">
            <a:extLst>
              <a:ext uri="{FF2B5EF4-FFF2-40B4-BE49-F238E27FC236}">
                <a16:creationId xmlns:a16="http://schemas.microsoft.com/office/drawing/2014/main" id="{1BC436C6-83CD-4E3D-9AC3-35FEB885D925}"/>
              </a:ext>
            </a:extLst>
          </p:cNvPr>
          <p:cNvCxnSpPr/>
          <p:nvPr/>
        </p:nvCxnSpPr>
        <p:spPr>
          <a:xfrm>
            <a:off x="4036592" y="3501142"/>
            <a:ext cx="37383" cy="2961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Lige pilforbindelse 12">
            <a:extLst>
              <a:ext uri="{FF2B5EF4-FFF2-40B4-BE49-F238E27FC236}">
                <a16:creationId xmlns:a16="http://schemas.microsoft.com/office/drawing/2014/main" id="{85C1A8BA-52A5-487C-AA3E-4825966E5E48}"/>
              </a:ext>
            </a:extLst>
          </p:cNvPr>
          <p:cNvCxnSpPr>
            <a:cxnSpLocks/>
          </p:cNvCxnSpPr>
          <p:nvPr/>
        </p:nvCxnSpPr>
        <p:spPr>
          <a:xfrm flipH="1">
            <a:off x="4907862" y="3544274"/>
            <a:ext cx="5749" cy="324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Lige pilforbindelse 13">
            <a:extLst>
              <a:ext uri="{FF2B5EF4-FFF2-40B4-BE49-F238E27FC236}">
                <a16:creationId xmlns:a16="http://schemas.microsoft.com/office/drawing/2014/main" id="{7916B8F7-7C42-4A16-B025-D25E91D107B4}"/>
              </a:ext>
            </a:extLst>
          </p:cNvPr>
          <p:cNvCxnSpPr>
            <a:cxnSpLocks/>
          </p:cNvCxnSpPr>
          <p:nvPr/>
        </p:nvCxnSpPr>
        <p:spPr>
          <a:xfrm flipH="1">
            <a:off x="5856768" y="3544274"/>
            <a:ext cx="20126" cy="3105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Lige pilforbindelse 14">
            <a:extLst>
              <a:ext uri="{FF2B5EF4-FFF2-40B4-BE49-F238E27FC236}">
                <a16:creationId xmlns:a16="http://schemas.microsoft.com/office/drawing/2014/main" id="{B3AF4D79-7A0D-4532-8A1D-0902D8148CF3}"/>
              </a:ext>
            </a:extLst>
          </p:cNvPr>
          <p:cNvCxnSpPr>
            <a:cxnSpLocks/>
          </p:cNvCxnSpPr>
          <p:nvPr/>
        </p:nvCxnSpPr>
        <p:spPr>
          <a:xfrm flipH="1">
            <a:off x="6935069" y="3501141"/>
            <a:ext cx="48881" cy="3393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Lige pilforbindelse 15">
            <a:extLst>
              <a:ext uri="{FF2B5EF4-FFF2-40B4-BE49-F238E27FC236}">
                <a16:creationId xmlns:a16="http://schemas.microsoft.com/office/drawing/2014/main" id="{A35FA18F-B239-4A92-BB25-F05E53C03FC8}"/>
              </a:ext>
            </a:extLst>
          </p:cNvPr>
          <p:cNvCxnSpPr>
            <a:cxnSpLocks/>
          </p:cNvCxnSpPr>
          <p:nvPr/>
        </p:nvCxnSpPr>
        <p:spPr>
          <a:xfrm flipV="1">
            <a:off x="1736215" y="4142374"/>
            <a:ext cx="454326" cy="408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Venstre klammeparentes 16">
            <a:extLst>
              <a:ext uri="{FF2B5EF4-FFF2-40B4-BE49-F238E27FC236}">
                <a16:creationId xmlns:a16="http://schemas.microsoft.com/office/drawing/2014/main" id="{CB103276-F10D-4F15-9A9B-F92F0C347FC9}"/>
              </a:ext>
            </a:extLst>
          </p:cNvPr>
          <p:cNvSpPr/>
          <p:nvPr/>
        </p:nvSpPr>
        <p:spPr>
          <a:xfrm rot="16200000">
            <a:off x="4320365" y="3764860"/>
            <a:ext cx="143773" cy="1380225"/>
          </a:xfrm>
          <a:prstGeom prst="leftBr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a-DK"/>
          </a:p>
        </p:txBody>
      </p:sp>
      <p:sp>
        <p:nvSpPr>
          <p:cNvPr id="19" name="Venstre klammeparentes 18">
            <a:extLst>
              <a:ext uri="{FF2B5EF4-FFF2-40B4-BE49-F238E27FC236}">
                <a16:creationId xmlns:a16="http://schemas.microsoft.com/office/drawing/2014/main" id="{0BECAB08-1217-45B6-98AC-42407540A13A}"/>
              </a:ext>
            </a:extLst>
          </p:cNvPr>
          <p:cNvSpPr/>
          <p:nvPr/>
        </p:nvSpPr>
        <p:spPr>
          <a:xfrm rot="16200000">
            <a:off x="6347573" y="3405425"/>
            <a:ext cx="100641" cy="2055960"/>
          </a:xfrm>
          <a:prstGeom prst="leftBr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a-DK"/>
          </a:p>
        </p:txBody>
      </p:sp>
      <p:sp>
        <p:nvSpPr>
          <p:cNvPr id="20" name="Tekstfelt 19">
            <a:extLst>
              <a:ext uri="{FF2B5EF4-FFF2-40B4-BE49-F238E27FC236}">
                <a16:creationId xmlns:a16="http://schemas.microsoft.com/office/drawing/2014/main" id="{110B4DB1-5B23-4B39-B205-2A64BD59832B}"/>
              </a:ext>
            </a:extLst>
          </p:cNvPr>
          <p:cNvSpPr txBox="1"/>
          <p:nvPr/>
        </p:nvSpPr>
        <p:spPr>
          <a:xfrm>
            <a:off x="5534440" y="46179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a:t>Key-value pair 2</a:t>
            </a:r>
          </a:p>
        </p:txBody>
      </p:sp>
      <p:sp>
        <p:nvSpPr>
          <p:cNvPr id="21" name="Tekstfelt 20">
            <a:extLst>
              <a:ext uri="{FF2B5EF4-FFF2-40B4-BE49-F238E27FC236}">
                <a16:creationId xmlns:a16="http://schemas.microsoft.com/office/drawing/2014/main" id="{A317CA08-B860-46B9-87BA-8C886B8A3C96}"/>
              </a:ext>
            </a:extLst>
          </p:cNvPr>
          <p:cNvSpPr txBox="1"/>
          <p:nvPr/>
        </p:nvSpPr>
        <p:spPr>
          <a:xfrm>
            <a:off x="3563844" y="4617076"/>
            <a:ext cx="18661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a:t>Key-value pair 1</a:t>
            </a:r>
          </a:p>
        </p:txBody>
      </p:sp>
      <p:pic>
        <p:nvPicPr>
          <p:cNvPr id="23" name="Billede 23" descr="Et billede, der indeholder tekst&#10;&#10;Beskrivelsen er genereret automatisk">
            <a:extLst>
              <a:ext uri="{FF2B5EF4-FFF2-40B4-BE49-F238E27FC236}">
                <a16:creationId xmlns:a16="http://schemas.microsoft.com/office/drawing/2014/main" id="{29A23019-54DD-4D5C-9946-E6F2888DF5F4}"/>
              </a:ext>
            </a:extLst>
          </p:cNvPr>
          <p:cNvPicPr>
            <a:picLocks noChangeAspect="1"/>
          </p:cNvPicPr>
          <p:nvPr/>
        </p:nvPicPr>
        <p:blipFill>
          <a:blip r:embed="rId3"/>
          <a:stretch>
            <a:fillRect/>
          </a:stretch>
        </p:blipFill>
        <p:spPr>
          <a:xfrm>
            <a:off x="1583002" y="5725750"/>
            <a:ext cx="1741099" cy="680409"/>
          </a:xfrm>
          <a:prstGeom prst="rect">
            <a:avLst/>
          </a:prstGeom>
        </p:spPr>
      </p:pic>
      <p:pic>
        <p:nvPicPr>
          <p:cNvPr id="4" name="Billede 10" descr="Et billede, der indeholder tekst, person&#10;&#10;Beskrivelsen er genereret automatisk">
            <a:extLst>
              <a:ext uri="{FF2B5EF4-FFF2-40B4-BE49-F238E27FC236}">
                <a16:creationId xmlns:a16="http://schemas.microsoft.com/office/drawing/2014/main" id="{5319C131-61D8-4791-AB51-37AA5BCF5D82}"/>
              </a:ext>
            </a:extLst>
          </p:cNvPr>
          <p:cNvPicPr>
            <a:picLocks noChangeAspect="1"/>
          </p:cNvPicPr>
          <p:nvPr/>
        </p:nvPicPr>
        <p:blipFill>
          <a:blip r:embed="rId4"/>
          <a:stretch>
            <a:fillRect/>
          </a:stretch>
        </p:blipFill>
        <p:spPr>
          <a:xfrm>
            <a:off x="7870092" y="1923330"/>
            <a:ext cx="4198815" cy="4584187"/>
          </a:xfrm>
          <a:prstGeom prst="rect">
            <a:avLst/>
          </a:prstGeom>
        </p:spPr>
      </p:pic>
    </p:spTree>
    <p:extLst>
      <p:ext uri="{BB962C8B-B14F-4D97-AF65-F5344CB8AC3E}">
        <p14:creationId xmlns:p14="http://schemas.microsoft.com/office/powerpoint/2010/main" val="1743555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393105-12DF-4240-B857-91170558E460}"/>
              </a:ext>
            </a:extLst>
          </p:cNvPr>
          <p:cNvSpPr>
            <a:spLocks noGrp="1"/>
          </p:cNvSpPr>
          <p:nvPr>
            <p:ph type="title"/>
          </p:nvPr>
        </p:nvSpPr>
        <p:spPr/>
        <p:txBody>
          <a:bodyPr/>
          <a:lstStyle/>
          <a:p>
            <a:r>
              <a:rPr lang="da-DK" err="1"/>
              <a:t>Adding</a:t>
            </a:r>
            <a:r>
              <a:rPr lang="da-DK"/>
              <a:t> new </a:t>
            </a:r>
            <a:r>
              <a:rPr lang="da-DK" err="1"/>
              <a:t>key</a:t>
            </a:r>
            <a:r>
              <a:rPr lang="da-DK"/>
              <a:t>/</a:t>
            </a:r>
            <a:r>
              <a:rPr lang="da-DK" err="1"/>
              <a:t>value</a:t>
            </a:r>
            <a:r>
              <a:rPr lang="da-DK"/>
              <a:t> pairs</a:t>
            </a:r>
          </a:p>
        </p:txBody>
      </p:sp>
      <p:pic>
        <p:nvPicPr>
          <p:cNvPr id="4" name="Billede 4">
            <a:extLst>
              <a:ext uri="{FF2B5EF4-FFF2-40B4-BE49-F238E27FC236}">
                <a16:creationId xmlns:a16="http://schemas.microsoft.com/office/drawing/2014/main" id="{D59F21C4-00F6-473E-B45C-0D96C0857322}"/>
              </a:ext>
            </a:extLst>
          </p:cNvPr>
          <p:cNvPicPr>
            <a:picLocks noGrp="1" noChangeAspect="1"/>
          </p:cNvPicPr>
          <p:nvPr>
            <p:ph idx="1"/>
          </p:nvPr>
        </p:nvPicPr>
        <p:blipFill rotWithShape="1">
          <a:blip r:embed="rId2"/>
          <a:srcRect l="5488"/>
          <a:stretch/>
        </p:blipFill>
        <p:spPr>
          <a:xfrm>
            <a:off x="4329722" y="3217520"/>
            <a:ext cx="6058539" cy="847725"/>
          </a:xfrm>
        </p:spPr>
      </p:pic>
      <p:sp>
        <p:nvSpPr>
          <p:cNvPr id="5" name="Tekstfelt 4">
            <a:extLst>
              <a:ext uri="{FF2B5EF4-FFF2-40B4-BE49-F238E27FC236}">
                <a16:creationId xmlns:a16="http://schemas.microsoft.com/office/drawing/2014/main" id="{4E39830B-6CE2-4B83-8D7E-6FBB2A642436}"/>
              </a:ext>
            </a:extLst>
          </p:cNvPr>
          <p:cNvSpPr txBox="1"/>
          <p:nvPr/>
        </p:nvSpPr>
        <p:spPr>
          <a:xfrm>
            <a:off x="982784" y="2594707"/>
            <a:ext cx="2987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a:t>Variable </a:t>
            </a:r>
            <a:r>
              <a:rPr lang="da-DK" err="1"/>
              <a:t>containing</a:t>
            </a:r>
            <a:r>
              <a:rPr lang="da-DK"/>
              <a:t> </a:t>
            </a:r>
            <a:r>
              <a:rPr lang="da-DK" err="1"/>
              <a:t>dictionary</a:t>
            </a:r>
          </a:p>
        </p:txBody>
      </p:sp>
      <p:cxnSp>
        <p:nvCxnSpPr>
          <p:cNvPr id="6" name="Lige pilforbindelse 5">
            <a:extLst>
              <a:ext uri="{FF2B5EF4-FFF2-40B4-BE49-F238E27FC236}">
                <a16:creationId xmlns:a16="http://schemas.microsoft.com/office/drawing/2014/main" id="{4F41BF56-E21A-4917-B506-0290CB119AD0}"/>
              </a:ext>
            </a:extLst>
          </p:cNvPr>
          <p:cNvCxnSpPr/>
          <p:nvPr/>
        </p:nvCxnSpPr>
        <p:spPr>
          <a:xfrm>
            <a:off x="3841262" y="2932724"/>
            <a:ext cx="386862" cy="2403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kstfelt 6">
            <a:extLst>
              <a:ext uri="{FF2B5EF4-FFF2-40B4-BE49-F238E27FC236}">
                <a16:creationId xmlns:a16="http://schemas.microsoft.com/office/drawing/2014/main" id="{4B120D0F-8508-44F7-9B3D-E82B8752A552}"/>
              </a:ext>
            </a:extLst>
          </p:cNvPr>
          <p:cNvSpPr txBox="1"/>
          <p:nvPr/>
        </p:nvSpPr>
        <p:spPr>
          <a:xfrm>
            <a:off x="1989015" y="443132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a:t>variable </a:t>
            </a:r>
            <a:r>
              <a:rPr lang="da-DK" err="1"/>
              <a:t>name</a:t>
            </a:r>
          </a:p>
        </p:txBody>
      </p:sp>
      <p:sp>
        <p:nvSpPr>
          <p:cNvPr id="8" name="Tekstfelt 7">
            <a:extLst>
              <a:ext uri="{FF2B5EF4-FFF2-40B4-BE49-F238E27FC236}">
                <a16:creationId xmlns:a16="http://schemas.microsoft.com/office/drawing/2014/main" id="{144F6B3E-AE6E-44AD-A0DE-C94DCC466C25}"/>
              </a:ext>
            </a:extLst>
          </p:cNvPr>
          <p:cNvSpPr txBox="1"/>
          <p:nvPr/>
        </p:nvSpPr>
        <p:spPr>
          <a:xfrm>
            <a:off x="4720736" y="488681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a:t>New </a:t>
            </a:r>
            <a:r>
              <a:rPr lang="da-DK" err="1"/>
              <a:t>key</a:t>
            </a:r>
            <a:endParaRPr lang="da-DK"/>
          </a:p>
        </p:txBody>
      </p:sp>
      <p:sp>
        <p:nvSpPr>
          <p:cNvPr id="9" name="Tekstfelt 8">
            <a:extLst>
              <a:ext uri="{FF2B5EF4-FFF2-40B4-BE49-F238E27FC236}">
                <a16:creationId xmlns:a16="http://schemas.microsoft.com/office/drawing/2014/main" id="{27D9F8D2-E5DE-4441-9770-5A1F05AFA823}"/>
              </a:ext>
            </a:extLst>
          </p:cNvPr>
          <p:cNvSpPr txBox="1"/>
          <p:nvPr/>
        </p:nvSpPr>
        <p:spPr>
          <a:xfrm>
            <a:off x="6664813" y="488681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a-DK"/>
              <a:t>New </a:t>
            </a:r>
            <a:r>
              <a:rPr lang="da-DK" err="1"/>
              <a:t>value</a:t>
            </a:r>
          </a:p>
        </p:txBody>
      </p:sp>
      <p:cxnSp>
        <p:nvCxnSpPr>
          <p:cNvPr id="10" name="Lige pilforbindelse 9">
            <a:extLst>
              <a:ext uri="{FF2B5EF4-FFF2-40B4-BE49-F238E27FC236}">
                <a16:creationId xmlns:a16="http://schemas.microsoft.com/office/drawing/2014/main" id="{AE0E778F-93D1-40B0-89A5-BEB7D7D6DD81}"/>
              </a:ext>
            </a:extLst>
          </p:cNvPr>
          <p:cNvCxnSpPr/>
          <p:nvPr/>
        </p:nvCxnSpPr>
        <p:spPr>
          <a:xfrm flipV="1">
            <a:off x="3450493" y="4042508"/>
            <a:ext cx="846015" cy="5412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Lige pilforbindelse 10">
            <a:extLst>
              <a:ext uri="{FF2B5EF4-FFF2-40B4-BE49-F238E27FC236}">
                <a16:creationId xmlns:a16="http://schemas.microsoft.com/office/drawing/2014/main" id="{86B30A6D-B4EB-4A00-86D6-C3983237E31C}"/>
              </a:ext>
            </a:extLst>
          </p:cNvPr>
          <p:cNvCxnSpPr>
            <a:cxnSpLocks/>
          </p:cNvCxnSpPr>
          <p:nvPr/>
        </p:nvCxnSpPr>
        <p:spPr>
          <a:xfrm flipH="1" flipV="1">
            <a:off x="5507893" y="4042508"/>
            <a:ext cx="3907" cy="873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Lige pilforbindelse 11">
            <a:extLst>
              <a:ext uri="{FF2B5EF4-FFF2-40B4-BE49-F238E27FC236}">
                <a16:creationId xmlns:a16="http://schemas.microsoft.com/office/drawing/2014/main" id="{01DBC83E-A17F-47C1-AEBC-EE031395E01E}"/>
              </a:ext>
            </a:extLst>
          </p:cNvPr>
          <p:cNvCxnSpPr>
            <a:cxnSpLocks/>
          </p:cNvCxnSpPr>
          <p:nvPr/>
        </p:nvCxnSpPr>
        <p:spPr>
          <a:xfrm flipH="1" flipV="1">
            <a:off x="6924430" y="3983892"/>
            <a:ext cx="189523" cy="9222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6714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781E0BD0-3FDE-4341-99FE-DD0D802851B0}"/>
              </a:ext>
            </a:extLst>
          </p:cNvPr>
          <p:cNvSpPr>
            <a:spLocks noGrp="1"/>
          </p:cNvSpPr>
          <p:nvPr>
            <p:ph sz="half" idx="1"/>
          </p:nvPr>
        </p:nvSpPr>
        <p:spPr>
          <a:xfrm>
            <a:off x="1308374" y="508352"/>
            <a:ext cx="4271771" cy="3101982"/>
          </a:xfrm>
        </p:spPr>
        <p:txBody>
          <a:bodyPr vert="horz" lIns="91440" tIns="45720" rIns="91440" bIns="45720" rtlCol="0" anchor="t">
            <a:normAutofit/>
          </a:bodyPr>
          <a:lstStyle/>
          <a:p>
            <a:pPr marL="0" indent="0" algn="ctr">
              <a:lnSpc>
                <a:spcPct val="150000"/>
              </a:lnSpc>
              <a:buNone/>
            </a:pPr>
            <a:r>
              <a:rPr lang="en-US" sz="2000" b="1"/>
              <a:t>Dictionaries</a:t>
            </a:r>
            <a:endParaRPr lang="en-US"/>
          </a:p>
          <a:p>
            <a:pPr>
              <a:lnSpc>
                <a:spcPct val="150000"/>
              </a:lnSpc>
            </a:pPr>
            <a:r>
              <a:rPr lang="en-US" sz="2000"/>
              <a:t>Are unordered</a:t>
            </a:r>
          </a:p>
          <a:p>
            <a:pPr>
              <a:lnSpc>
                <a:spcPct val="150000"/>
              </a:lnSpc>
            </a:pPr>
            <a:r>
              <a:rPr lang="en-US" sz="2000"/>
              <a:t>Can't be sliced</a:t>
            </a:r>
          </a:p>
          <a:p>
            <a:pPr>
              <a:lnSpc>
                <a:spcPct val="150000"/>
              </a:lnSpc>
            </a:pPr>
            <a:r>
              <a:rPr lang="en-US" sz="2000"/>
              <a:t>Use keys to access values</a:t>
            </a:r>
          </a:p>
        </p:txBody>
      </p:sp>
      <p:sp>
        <p:nvSpPr>
          <p:cNvPr id="4" name="Pladsholder til indhold 3">
            <a:extLst>
              <a:ext uri="{FF2B5EF4-FFF2-40B4-BE49-F238E27FC236}">
                <a16:creationId xmlns:a16="http://schemas.microsoft.com/office/drawing/2014/main" id="{1AE69086-FAB1-4F7A-B3D6-29AC7903ABE3}"/>
              </a:ext>
            </a:extLst>
          </p:cNvPr>
          <p:cNvSpPr>
            <a:spLocks noGrp="1"/>
          </p:cNvSpPr>
          <p:nvPr>
            <p:ph sz="half" idx="2"/>
          </p:nvPr>
        </p:nvSpPr>
        <p:spPr>
          <a:xfrm>
            <a:off x="6611853" y="508352"/>
            <a:ext cx="4270247" cy="3101982"/>
          </a:xfrm>
        </p:spPr>
        <p:txBody>
          <a:bodyPr vert="horz" lIns="91440" tIns="45720" rIns="91440" bIns="45720" rtlCol="0" anchor="t">
            <a:normAutofit/>
          </a:bodyPr>
          <a:lstStyle/>
          <a:p>
            <a:pPr marL="0" indent="0" algn="ctr">
              <a:lnSpc>
                <a:spcPct val="150000"/>
              </a:lnSpc>
              <a:buNone/>
            </a:pPr>
            <a:r>
              <a:rPr lang="en-US" sz="2000" b="1"/>
              <a:t>Lists</a:t>
            </a:r>
            <a:endParaRPr lang="en-US"/>
          </a:p>
          <a:p>
            <a:pPr>
              <a:lnSpc>
                <a:spcPct val="150000"/>
              </a:lnSpc>
            </a:pPr>
            <a:r>
              <a:rPr lang="en-US" sz="2000"/>
              <a:t>Are ordered</a:t>
            </a:r>
          </a:p>
          <a:p>
            <a:pPr>
              <a:lnSpc>
                <a:spcPct val="150000"/>
              </a:lnSpc>
            </a:pPr>
            <a:r>
              <a:rPr lang="en-US" sz="2000"/>
              <a:t>Can be sliced</a:t>
            </a:r>
          </a:p>
          <a:p>
            <a:pPr>
              <a:lnSpc>
                <a:spcPct val="150000"/>
              </a:lnSpc>
            </a:pPr>
            <a:r>
              <a:rPr lang="en-US" sz="2000"/>
              <a:t>Use indexes to access values</a:t>
            </a:r>
          </a:p>
        </p:txBody>
      </p:sp>
      <p:pic>
        <p:nvPicPr>
          <p:cNvPr id="6" name="Billede 6" descr="Et billede, der indeholder tekst&#10;&#10;Beskrivelsen er genereret automatisk">
            <a:extLst>
              <a:ext uri="{FF2B5EF4-FFF2-40B4-BE49-F238E27FC236}">
                <a16:creationId xmlns:a16="http://schemas.microsoft.com/office/drawing/2014/main" id="{83114735-E2F8-4F37-8836-41AE83276902}"/>
              </a:ext>
            </a:extLst>
          </p:cNvPr>
          <p:cNvPicPr>
            <a:picLocks noChangeAspect="1"/>
          </p:cNvPicPr>
          <p:nvPr/>
        </p:nvPicPr>
        <p:blipFill>
          <a:blip r:embed="rId2"/>
          <a:stretch>
            <a:fillRect/>
          </a:stretch>
        </p:blipFill>
        <p:spPr>
          <a:xfrm>
            <a:off x="3444630" y="3187505"/>
            <a:ext cx="5312508" cy="3667760"/>
          </a:xfrm>
          <a:prstGeom prst="rect">
            <a:avLst/>
          </a:prstGeom>
        </p:spPr>
      </p:pic>
    </p:spTree>
    <p:extLst>
      <p:ext uri="{BB962C8B-B14F-4D97-AF65-F5344CB8AC3E}">
        <p14:creationId xmlns:p14="http://schemas.microsoft.com/office/powerpoint/2010/main" val="1465064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5C6FFC-E397-46EE-81EF-4CEA18DE97B3}"/>
              </a:ext>
            </a:extLst>
          </p:cNvPr>
          <p:cNvSpPr>
            <a:spLocks noGrp="1"/>
          </p:cNvSpPr>
          <p:nvPr>
            <p:ph type="title"/>
          </p:nvPr>
        </p:nvSpPr>
        <p:spPr>
          <a:xfrm>
            <a:off x="2231136" y="590881"/>
            <a:ext cx="7729728" cy="1188720"/>
          </a:xfrm>
        </p:spPr>
        <p:txBody>
          <a:bodyPr/>
          <a:lstStyle/>
          <a:p>
            <a:r>
              <a:rPr lang="da-DK"/>
              <a:t>Dictionary Methods</a:t>
            </a:r>
          </a:p>
        </p:txBody>
      </p:sp>
      <p:sp>
        <p:nvSpPr>
          <p:cNvPr id="3" name="Pladsholder til indhold 2">
            <a:extLst>
              <a:ext uri="{FF2B5EF4-FFF2-40B4-BE49-F238E27FC236}">
                <a16:creationId xmlns:a16="http://schemas.microsoft.com/office/drawing/2014/main" id="{B7C046D0-8D16-47C7-B18B-14E0ED7B8B4D}"/>
              </a:ext>
            </a:extLst>
          </p:cNvPr>
          <p:cNvSpPr>
            <a:spLocks noGrp="1"/>
          </p:cNvSpPr>
          <p:nvPr>
            <p:ph sz="half" idx="1"/>
          </p:nvPr>
        </p:nvSpPr>
        <p:spPr>
          <a:xfrm>
            <a:off x="561120" y="2177969"/>
            <a:ext cx="6126450" cy="4165905"/>
          </a:xfrm>
        </p:spPr>
        <p:txBody>
          <a:bodyPr vert="horz" lIns="91440" tIns="45720" rIns="91440" bIns="45720" rtlCol="0" anchor="t">
            <a:normAutofit/>
          </a:bodyPr>
          <a:lstStyle/>
          <a:p>
            <a:r>
              <a:rPr lang="da-DK" b="1"/>
              <a:t>keys() method – </a:t>
            </a:r>
            <a:r>
              <a:rPr lang="da-DK"/>
              <a:t>returns list like values of the dictionary's keys</a:t>
            </a:r>
            <a:endParaRPr lang="da-DK" b="1"/>
          </a:p>
          <a:p>
            <a:r>
              <a:rPr lang="da-DK" b="1"/>
              <a:t>values() method – </a:t>
            </a:r>
            <a:r>
              <a:rPr lang="da-DK"/>
              <a:t>returns </a:t>
            </a:r>
            <a:r>
              <a:rPr lang="da-DK">
                <a:ea typeface="+mn-lt"/>
                <a:cs typeface="+mn-lt"/>
              </a:rPr>
              <a:t>list like values of the dictionary's values </a:t>
            </a:r>
          </a:p>
          <a:p>
            <a:r>
              <a:rPr lang="da-DK" b="1"/>
              <a:t>items() method – </a:t>
            </a:r>
            <a:r>
              <a:rPr lang="da-DK">
                <a:ea typeface="+mn-lt"/>
                <a:cs typeface="+mn-lt"/>
              </a:rPr>
              <a:t>returns list like values of the dictionary's keys </a:t>
            </a:r>
            <a:r>
              <a:rPr lang="da-DK" i="1">
                <a:ea typeface="+mn-lt"/>
                <a:cs typeface="+mn-lt"/>
              </a:rPr>
              <a:t>and </a:t>
            </a:r>
            <a:r>
              <a:rPr lang="da-DK">
                <a:ea typeface="+mn-lt"/>
                <a:cs typeface="+mn-lt"/>
              </a:rPr>
              <a:t>values</a:t>
            </a:r>
          </a:p>
          <a:p>
            <a:pPr marL="0" indent="0">
              <a:buNone/>
            </a:pPr>
            <a:endParaRPr lang="da-DK">
              <a:ea typeface="+mn-lt"/>
              <a:cs typeface="+mn-lt"/>
            </a:endParaRPr>
          </a:p>
          <a:p>
            <a:pPr marL="0" indent="0">
              <a:buNone/>
            </a:pPr>
            <a:endParaRPr lang="da-DK">
              <a:ea typeface="+mn-lt"/>
              <a:cs typeface="+mn-lt"/>
            </a:endParaRPr>
          </a:p>
          <a:p>
            <a:r>
              <a:rPr lang="da-DK" b="1">
                <a:ea typeface="+mn-lt"/>
                <a:cs typeface="+mn-lt"/>
              </a:rPr>
              <a:t>The list() function</a:t>
            </a:r>
            <a:r>
              <a:rPr lang="da-DK">
                <a:ea typeface="+mn-lt"/>
                <a:cs typeface="+mn-lt"/>
              </a:rPr>
              <a:t> – if you want your return value to be a list, you can use this function.</a:t>
            </a:r>
          </a:p>
        </p:txBody>
      </p:sp>
      <p:pic>
        <p:nvPicPr>
          <p:cNvPr id="6" name="Billede 6" descr="Et billede, der indeholder tekst&#10;&#10;Beskrivelsen er genereret automatisk">
            <a:extLst>
              <a:ext uri="{FF2B5EF4-FFF2-40B4-BE49-F238E27FC236}">
                <a16:creationId xmlns:a16="http://schemas.microsoft.com/office/drawing/2014/main" id="{31D3263A-A243-48D7-B1C3-DBBBC5813429}"/>
              </a:ext>
            </a:extLst>
          </p:cNvPr>
          <p:cNvPicPr>
            <a:picLocks noChangeAspect="1"/>
          </p:cNvPicPr>
          <p:nvPr/>
        </p:nvPicPr>
        <p:blipFill>
          <a:blip r:embed="rId3"/>
          <a:stretch>
            <a:fillRect/>
          </a:stretch>
        </p:blipFill>
        <p:spPr>
          <a:xfrm>
            <a:off x="8146211" y="2895889"/>
            <a:ext cx="3289539" cy="663658"/>
          </a:xfrm>
          <a:prstGeom prst="rect">
            <a:avLst/>
          </a:prstGeom>
        </p:spPr>
      </p:pic>
      <p:pic>
        <p:nvPicPr>
          <p:cNvPr id="7" name="Billede 7">
            <a:extLst>
              <a:ext uri="{FF2B5EF4-FFF2-40B4-BE49-F238E27FC236}">
                <a16:creationId xmlns:a16="http://schemas.microsoft.com/office/drawing/2014/main" id="{AF2BCEB2-A19C-439E-BBCA-6F9A0AF3B016}"/>
              </a:ext>
            </a:extLst>
          </p:cNvPr>
          <p:cNvPicPr>
            <a:picLocks noChangeAspect="1"/>
          </p:cNvPicPr>
          <p:nvPr/>
        </p:nvPicPr>
        <p:blipFill>
          <a:blip r:embed="rId4"/>
          <a:stretch>
            <a:fillRect/>
          </a:stretch>
        </p:blipFill>
        <p:spPr>
          <a:xfrm>
            <a:off x="8189344" y="2081862"/>
            <a:ext cx="3188897" cy="580805"/>
          </a:xfrm>
          <a:prstGeom prst="rect">
            <a:avLst/>
          </a:prstGeom>
        </p:spPr>
      </p:pic>
      <p:pic>
        <p:nvPicPr>
          <p:cNvPr id="8" name="Billede 8" descr="Et billede, der indeholder tekst&#10;&#10;Beskrivelsen er genereret automatisk">
            <a:extLst>
              <a:ext uri="{FF2B5EF4-FFF2-40B4-BE49-F238E27FC236}">
                <a16:creationId xmlns:a16="http://schemas.microsoft.com/office/drawing/2014/main" id="{5DE80E37-B89C-4AD9-91C2-0E0EF492DB64}"/>
              </a:ext>
            </a:extLst>
          </p:cNvPr>
          <p:cNvPicPr>
            <a:picLocks noChangeAspect="1"/>
          </p:cNvPicPr>
          <p:nvPr/>
        </p:nvPicPr>
        <p:blipFill>
          <a:blip r:embed="rId5"/>
          <a:stretch>
            <a:fillRect/>
          </a:stretch>
        </p:blipFill>
        <p:spPr>
          <a:xfrm>
            <a:off x="6607834" y="3883341"/>
            <a:ext cx="5230483" cy="744714"/>
          </a:xfrm>
          <a:prstGeom prst="rect">
            <a:avLst/>
          </a:prstGeom>
        </p:spPr>
      </p:pic>
      <p:pic>
        <p:nvPicPr>
          <p:cNvPr id="9" name="Billede 9">
            <a:extLst>
              <a:ext uri="{FF2B5EF4-FFF2-40B4-BE49-F238E27FC236}">
                <a16:creationId xmlns:a16="http://schemas.microsoft.com/office/drawing/2014/main" id="{27D4D7F3-5EFE-466E-8BCC-71213265A172}"/>
              </a:ext>
            </a:extLst>
          </p:cNvPr>
          <p:cNvPicPr>
            <a:picLocks noChangeAspect="1"/>
          </p:cNvPicPr>
          <p:nvPr/>
        </p:nvPicPr>
        <p:blipFill>
          <a:blip r:embed="rId6"/>
          <a:stretch>
            <a:fillRect/>
          </a:stretch>
        </p:blipFill>
        <p:spPr>
          <a:xfrm>
            <a:off x="8146211" y="5202878"/>
            <a:ext cx="2470031" cy="751074"/>
          </a:xfrm>
          <a:prstGeom prst="rect">
            <a:avLst/>
          </a:prstGeom>
        </p:spPr>
      </p:pic>
      <p:cxnSp>
        <p:nvCxnSpPr>
          <p:cNvPr id="10" name="Lige pilforbindelse 9">
            <a:extLst>
              <a:ext uri="{FF2B5EF4-FFF2-40B4-BE49-F238E27FC236}">
                <a16:creationId xmlns:a16="http://schemas.microsoft.com/office/drawing/2014/main" id="{59D5AFA0-F744-4525-AA46-967C27656347}"/>
              </a:ext>
            </a:extLst>
          </p:cNvPr>
          <p:cNvCxnSpPr/>
          <p:nvPr/>
        </p:nvCxnSpPr>
        <p:spPr>
          <a:xfrm>
            <a:off x="6400800" y="2382328"/>
            <a:ext cx="1532626" cy="8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Lige pilforbindelse 10">
            <a:extLst>
              <a:ext uri="{FF2B5EF4-FFF2-40B4-BE49-F238E27FC236}">
                <a16:creationId xmlns:a16="http://schemas.microsoft.com/office/drawing/2014/main" id="{0D7BC297-93CF-4B0C-AF5C-2A295EBC638A}"/>
              </a:ext>
            </a:extLst>
          </p:cNvPr>
          <p:cNvCxnSpPr>
            <a:cxnSpLocks/>
          </p:cNvCxnSpPr>
          <p:nvPr/>
        </p:nvCxnSpPr>
        <p:spPr>
          <a:xfrm>
            <a:off x="6458309" y="3158705"/>
            <a:ext cx="1532626" cy="8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Lige pilforbindelse 11">
            <a:extLst>
              <a:ext uri="{FF2B5EF4-FFF2-40B4-BE49-F238E27FC236}">
                <a16:creationId xmlns:a16="http://schemas.microsoft.com/office/drawing/2014/main" id="{5ABEE127-452C-4256-B3A2-E571A63D1541}"/>
              </a:ext>
            </a:extLst>
          </p:cNvPr>
          <p:cNvCxnSpPr>
            <a:cxnSpLocks/>
          </p:cNvCxnSpPr>
          <p:nvPr/>
        </p:nvCxnSpPr>
        <p:spPr>
          <a:xfrm>
            <a:off x="5149970" y="4035724"/>
            <a:ext cx="1288211" cy="2242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Lige pilforbindelse 12">
            <a:extLst>
              <a:ext uri="{FF2B5EF4-FFF2-40B4-BE49-F238E27FC236}">
                <a16:creationId xmlns:a16="http://schemas.microsoft.com/office/drawing/2014/main" id="{58AEF592-F5C2-4C33-AC78-A933922A6650}"/>
              </a:ext>
            </a:extLst>
          </p:cNvPr>
          <p:cNvCxnSpPr>
            <a:cxnSpLocks/>
          </p:cNvCxnSpPr>
          <p:nvPr/>
        </p:nvCxnSpPr>
        <p:spPr>
          <a:xfrm>
            <a:off x="6285780" y="5358441"/>
            <a:ext cx="1647644" cy="152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93293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a:extLst>
              <a:ext uri="{FF2B5EF4-FFF2-40B4-BE49-F238E27FC236}">
                <a16:creationId xmlns:a16="http://schemas.microsoft.com/office/drawing/2014/main" id="{CB4E47AE-7406-4685-B774-8D6C71A8F08C}"/>
              </a:ext>
            </a:extLst>
          </p:cNvPr>
          <p:cNvSpPr>
            <a:spLocks noGrp="1"/>
          </p:cNvSpPr>
          <p:nvPr>
            <p:ph sz="half" idx="1"/>
          </p:nvPr>
        </p:nvSpPr>
        <p:spPr>
          <a:xfrm>
            <a:off x="532365" y="2206723"/>
            <a:ext cx="5867657" cy="3907114"/>
          </a:xfrm>
        </p:spPr>
        <p:txBody>
          <a:bodyPr vert="horz" lIns="91440" tIns="45720" rIns="91440" bIns="45720" rtlCol="0" anchor="t">
            <a:normAutofit/>
          </a:bodyPr>
          <a:lstStyle/>
          <a:p>
            <a:r>
              <a:rPr lang="da-DK" b="1"/>
              <a:t>in or not in operators</a:t>
            </a:r>
            <a:r>
              <a:rPr lang="da-DK"/>
              <a:t> – like with lists, these operators can be used to check whether a value exists as a key, a value or both. </a:t>
            </a:r>
          </a:p>
          <a:p>
            <a:endParaRPr lang="da-DK"/>
          </a:p>
          <a:p>
            <a:r>
              <a:rPr lang="da-DK" b="1"/>
              <a:t>get() method</a:t>
            </a:r>
            <a:r>
              <a:rPr lang="da-DK"/>
              <a:t> – takes two arguments: the key of the value and a fallback value. The method returns the value assosiated with the wished key. If the key does not exist in the dictionary, the fallback value is returned. </a:t>
            </a:r>
          </a:p>
          <a:p>
            <a:endParaRPr lang="da-DK"/>
          </a:p>
          <a:p>
            <a:r>
              <a:rPr lang="da-DK" b="1"/>
              <a:t>setdefault() method</a:t>
            </a:r>
            <a:r>
              <a:rPr lang="da-DK"/>
              <a:t> – is used to set a value for a certain key, if that key </a:t>
            </a:r>
            <a:r>
              <a:rPr lang="da-DK" i="1"/>
              <a:t>does not</a:t>
            </a:r>
            <a:r>
              <a:rPr lang="da-DK"/>
              <a:t> already exist.</a:t>
            </a:r>
          </a:p>
        </p:txBody>
      </p:sp>
      <p:pic>
        <p:nvPicPr>
          <p:cNvPr id="5" name="Billede 5">
            <a:extLst>
              <a:ext uri="{FF2B5EF4-FFF2-40B4-BE49-F238E27FC236}">
                <a16:creationId xmlns:a16="http://schemas.microsoft.com/office/drawing/2014/main" id="{89DB1EB4-C1DD-4EA2-B7AF-459AE27FB738}"/>
              </a:ext>
            </a:extLst>
          </p:cNvPr>
          <p:cNvPicPr>
            <a:picLocks noChangeAspect="1"/>
          </p:cNvPicPr>
          <p:nvPr/>
        </p:nvPicPr>
        <p:blipFill>
          <a:blip r:embed="rId2"/>
          <a:stretch>
            <a:fillRect/>
          </a:stretch>
        </p:blipFill>
        <p:spPr>
          <a:xfrm>
            <a:off x="7039155" y="1638383"/>
            <a:ext cx="2743200" cy="734518"/>
          </a:xfrm>
          <a:prstGeom prst="rect">
            <a:avLst/>
          </a:prstGeom>
        </p:spPr>
      </p:pic>
      <p:pic>
        <p:nvPicPr>
          <p:cNvPr id="9" name="Billede 5">
            <a:extLst>
              <a:ext uri="{FF2B5EF4-FFF2-40B4-BE49-F238E27FC236}">
                <a16:creationId xmlns:a16="http://schemas.microsoft.com/office/drawing/2014/main" id="{8A856764-A557-42C7-BA66-29A142931137}"/>
              </a:ext>
            </a:extLst>
          </p:cNvPr>
          <p:cNvPicPr>
            <a:picLocks noChangeAspect="1"/>
          </p:cNvPicPr>
          <p:nvPr/>
        </p:nvPicPr>
        <p:blipFill>
          <a:blip r:embed="rId3"/>
          <a:stretch>
            <a:fillRect/>
          </a:stretch>
        </p:blipFill>
        <p:spPr>
          <a:xfrm>
            <a:off x="1906437" y="549046"/>
            <a:ext cx="8393503" cy="655943"/>
          </a:xfrm>
          <a:prstGeom prst="rect">
            <a:avLst/>
          </a:prstGeom>
        </p:spPr>
      </p:pic>
      <p:pic>
        <p:nvPicPr>
          <p:cNvPr id="10" name="Billede 10">
            <a:extLst>
              <a:ext uri="{FF2B5EF4-FFF2-40B4-BE49-F238E27FC236}">
                <a16:creationId xmlns:a16="http://schemas.microsoft.com/office/drawing/2014/main" id="{9EE77560-8F8F-4C16-A7B6-FF32B82F2E38}"/>
              </a:ext>
            </a:extLst>
          </p:cNvPr>
          <p:cNvPicPr>
            <a:picLocks noChangeAspect="1"/>
          </p:cNvPicPr>
          <p:nvPr/>
        </p:nvPicPr>
        <p:blipFill>
          <a:blip r:embed="rId4"/>
          <a:stretch>
            <a:fillRect/>
          </a:stretch>
        </p:blipFill>
        <p:spPr>
          <a:xfrm>
            <a:off x="7039154" y="2478539"/>
            <a:ext cx="2743200" cy="779489"/>
          </a:xfrm>
          <a:prstGeom prst="rect">
            <a:avLst/>
          </a:prstGeom>
        </p:spPr>
      </p:pic>
      <p:pic>
        <p:nvPicPr>
          <p:cNvPr id="11" name="Billede 11">
            <a:extLst>
              <a:ext uri="{FF2B5EF4-FFF2-40B4-BE49-F238E27FC236}">
                <a16:creationId xmlns:a16="http://schemas.microsoft.com/office/drawing/2014/main" id="{8B0C1B54-FA2B-4777-8903-29393EAEAA47}"/>
              </a:ext>
            </a:extLst>
          </p:cNvPr>
          <p:cNvPicPr>
            <a:picLocks noChangeAspect="1"/>
          </p:cNvPicPr>
          <p:nvPr/>
        </p:nvPicPr>
        <p:blipFill>
          <a:blip r:embed="rId5"/>
          <a:stretch>
            <a:fillRect/>
          </a:stretch>
        </p:blipFill>
        <p:spPr>
          <a:xfrm>
            <a:off x="7039155" y="3630090"/>
            <a:ext cx="2743200" cy="719254"/>
          </a:xfrm>
          <a:prstGeom prst="rect">
            <a:avLst/>
          </a:prstGeom>
        </p:spPr>
      </p:pic>
      <p:pic>
        <p:nvPicPr>
          <p:cNvPr id="13" name="Billede 13">
            <a:extLst>
              <a:ext uri="{FF2B5EF4-FFF2-40B4-BE49-F238E27FC236}">
                <a16:creationId xmlns:a16="http://schemas.microsoft.com/office/drawing/2014/main" id="{49ECE1C6-ED25-4F83-A1FD-5C03AFDBB0B5}"/>
              </a:ext>
            </a:extLst>
          </p:cNvPr>
          <p:cNvPicPr>
            <a:picLocks noChangeAspect="1"/>
          </p:cNvPicPr>
          <p:nvPr/>
        </p:nvPicPr>
        <p:blipFill>
          <a:blip r:embed="rId6"/>
          <a:stretch>
            <a:fillRect/>
          </a:stretch>
        </p:blipFill>
        <p:spPr>
          <a:xfrm>
            <a:off x="7039155" y="4485084"/>
            <a:ext cx="3088256" cy="662662"/>
          </a:xfrm>
          <a:prstGeom prst="rect">
            <a:avLst/>
          </a:prstGeom>
        </p:spPr>
      </p:pic>
      <p:pic>
        <p:nvPicPr>
          <p:cNvPr id="14" name="Billede 14">
            <a:extLst>
              <a:ext uri="{FF2B5EF4-FFF2-40B4-BE49-F238E27FC236}">
                <a16:creationId xmlns:a16="http://schemas.microsoft.com/office/drawing/2014/main" id="{31BAEFB5-64F4-43DD-970B-461FF521EFCD}"/>
              </a:ext>
            </a:extLst>
          </p:cNvPr>
          <p:cNvPicPr>
            <a:picLocks noChangeAspect="1"/>
          </p:cNvPicPr>
          <p:nvPr/>
        </p:nvPicPr>
        <p:blipFill>
          <a:blip r:embed="rId7"/>
          <a:stretch>
            <a:fillRect/>
          </a:stretch>
        </p:blipFill>
        <p:spPr>
          <a:xfrm>
            <a:off x="6162136" y="5676446"/>
            <a:ext cx="5359879" cy="666581"/>
          </a:xfrm>
          <a:prstGeom prst="rect">
            <a:avLst/>
          </a:prstGeom>
        </p:spPr>
      </p:pic>
      <p:cxnSp>
        <p:nvCxnSpPr>
          <p:cNvPr id="15" name="Lige pilforbindelse 14">
            <a:extLst>
              <a:ext uri="{FF2B5EF4-FFF2-40B4-BE49-F238E27FC236}">
                <a16:creationId xmlns:a16="http://schemas.microsoft.com/office/drawing/2014/main" id="{38C247C8-1D89-4DA9-A30A-08B6EC859A2B}"/>
              </a:ext>
            </a:extLst>
          </p:cNvPr>
          <p:cNvCxnSpPr/>
          <p:nvPr/>
        </p:nvCxnSpPr>
        <p:spPr>
          <a:xfrm flipV="1">
            <a:off x="6026988" y="2031521"/>
            <a:ext cx="914400" cy="3508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Lige pilforbindelse 15">
            <a:extLst>
              <a:ext uri="{FF2B5EF4-FFF2-40B4-BE49-F238E27FC236}">
                <a16:creationId xmlns:a16="http://schemas.microsoft.com/office/drawing/2014/main" id="{F0A13994-1623-4EBD-B2B8-D2FE947CA5A4}"/>
              </a:ext>
            </a:extLst>
          </p:cNvPr>
          <p:cNvCxnSpPr>
            <a:cxnSpLocks/>
          </p:cNvCxnSpPr>
          <p:nvPr/>
        </p:nvCxnSpPr>
        <p:spPr>
          <a:xfrm>
            <a:off x="6012610" y="2597989"/>
            <a:ext cx="943156" cy="2099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Lige pilforbindelse 16">
            <a:extLst>
              <a:ext uri="{FF2B5EF4-FFF2-40B4-BE49-F238E27FC236}">
                <a16:creationId xmlns:a16="http://schemas.microsoft.com/office/drawing/2014/main" id="{401DB235-3918-414B-8636-397571BDCFE5}"/>
              </a:ext>
            </a:extLst>
          </p:cNvPr>
          <p:cNvCxnSpPr>
            <a:cxnSpLocks/>
          </p:cNvCxnSpPr>
          <p:nvPr/>
        </p:nvCxnSpPr>
        <p:spPr>
          <a:xfrm flipV="1">
            <a:off x="6300157" y="4029973"/>
            <a:ext cx="641232" cy="2501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Lige pilforbindelse 17">
            <a:extLst>
              <a:ext uri="{FF2B5EF4-FFF2-40B4-BE49-F238E27FC236}">
                <a16:creationId xmlns:a16="http://schemas.microsoft.com/office/drawing/2014/main" id="{17D87258-80AA-48F2-AF3A-93C570A25BFE}"/>
              </a:ext>
            </a:extLst>
          </p:cNvPr>
          <p:cNvCxnSpPr>
            <a:cxnSpLocks/>
          </p:cNvCxnSpPr>
          <p:nvPr/>
        </p:nvCxnSpPr>
        <p:spPr>
          <a:xfrm>
            <a:off x="6285780" y="4538932"/>
            <a:ext cx="727494" cy="2099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Lige pilforbindelse 18">
            <a:extLst>
              <a:ext uri="{FF2B5EF4-FFF2-40B4-BE49-F238E27FC236}">
                <a16:creationId xmlns:a16="http://schemas.microsoft.com/office/drawing/2014/main" id="{4D519CA0-20D8-40B2-B35E-24D2109A6190}"/>
              </a:ext>
            </a:extLst>
          </p:cNvPr>
          <p:cNvCxnSpPr>
            <a:cxnSpLocks/>
          </p:cNvCxnSpPr>
          <p:nvPr/>
        </p:nvCxnSpPr>
        <p:spPr>
          <a:xfrm>
            <a:off x="5322497" y="5732254"/>
            <a:ext cx="713117" cy="2099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35492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053C28D-99A4-4F4B-921A-AA45B280F4F6}"/>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a:solidFill>
                  <a:schemeClr val="bg1"/>
                </a:solidFill>
              </a:rPr>
              <a:t>String Literals</a:t>
            </a:r>
          </a:p>
        </p:txBody>
      </p:sp>
      <p:pic>
        <p:nvPicPr>
          <p:cNvPr id="7" name="Billede 7">
            <a:extLst>
              <a:ext uri="{FF2B5EF4-FFF2-40B4-BE49-F238E27FC236}">
                <a16:creationId xmlns:a16="http://schemas.microsoft.com/office/drawing/2014/main" id="{F1CBF75E-E375-443B-9792-EDE9E2ECECEC}"/>
              </a:ext>
            </a:extLst>
          </p:cNvPr>
          <p:cNvPicPr>
            <a:picLocks noChangeAspect="1"/>
          </p:cNvPicPr>
          <p:nvPr/>
        </p:nvPicPr>
        <p:blipFill>
          <a:blip r:embed="rId2"/>
          <a:stretch>
            <a:fillRect/>
          </a:stretch>
        </p:blipFill>
        <p:spPr>
          <a:xfrm>
            <a:off x="8207565" y="3690967"/>
            <a:ext cx="3419524" cy="299207"/>
          </a:xfrm>
          <a:prstGeom prst="rect">
            <a:avLst/>
          </a:prstGeom>
        </p:spPr>
      </p:pic>
      <p:sp>
        <p:nvSpPr>
          <p:cNvPr id="3" name="Pladsholder til indhold 2">
            <a:extLst>
              <a:ext uri="{FF2B5EF4-FFF2-40B4-BE49-F238E27FC236}">
                <a16:creationId xmlns:a16="http://schemas.microsoft.com/office/drawing/2014/main" id="{9DEC70B6-8995-4FCC-BFB3-2EE76EA873B3}"/>
              </a:ext>
            </a:extLst>
          </p:cNvPr>
          <p:cNvSpPr>
            <a:spLocks noGrp="1"/>
          </p:cNvSpPr>
          <p:nvPr>
            <p:ph sz="half" idx="1"/>
          </p:nvPr>
        </p:nvSpPr>
        <p:spPr>
          <a:xfrm>
            <a:off x="643467" y="2638044"/>
            <a:ext cx="6242715" cy="3415622"/>
          </a:xfrm>
        </p:spPr>
        <p:txBody>
          <a:bodyPr vert="horz" lIns="91440" tIns="45720" rIns="91440" bIns="45720" rtlCol="0">
            <a:normAutofit/>
          </a:bodyPr>
          <a:lstStyle/>
          <a:p>
            <a:r>
              <a:rPr lang="en-US" b="1" i="1">
                <a:solidFill>
                  <a:schemeClr val="bg1"/>
                </a:solidFill>
              </a:rPr>
              <a:t>Escape Characters:</a:t>
            </a:r>
            <a:r>
              <a:rPr lang="en-US">
                <a:solidFill>
                  <a:schemeClr val="bg1"/>
                </a:solidFill>
              </a:rPr>
              <a:t> Lets you use characters that are otherwise impossible to put into a string</a:t>
            </a:r>
          </a:p>
          <a:p>
            <a:r>
              <a:rPr lang="en-US" b="1" i="1">
                <a:solidFill>
                  <a:schemeClr val="bg1"/>
                </a:solidFill>
              </a:rPr>
              <a:t>Raw strings:</a:t>
            </a:r>
            <a:r>
              <a:rPr lang="en-US">
                <a:solidFill>
                  <a:schemeClr val="bg1"/>
                </a:solidFill>
              </a:rPr>
              <a:t> A </a:t>
            </a:r>
            <a:r>
              <a:rPr lang="en-US" i="1">
                <a:solidFill>
                  <a:schemeClr val="bg1"/>
                </a:solidFill>
              </a:rPr>
              <a:t>raw string</a:t>
            </a:r>
            <a:r>
              <a:rPr lang="en-US">
                <a:solidFill>
                  <a:schemeClr val="bg1"/>
                </a:solidFill>
              </a:rPr>
              <a:t> completely ignores all escape characters and prints any backslash that appears in the string.</a:t>
            </a:r>
          </a:p>
          <a:p>
            <a:r>
              <a:rPr lang="en-US" b="1" i="1">
                <a:solidFill>
                  <a:schemeClr val="bg1"/>
                </a:solidFill>
              </a:rPr>
              <a:t>Multiline Strings: </a:t>
            </a:r>
            <a:r>
              <a:rPr lang="en-US">
                <a:solidFill>
                  <a:schemeClr val="bg1"/>
                </a:solidFill>
              </a:rPr>
              <a:t>Can be created by using triple quotes """ """ </a:t>
            </a:r>
          </a:p>
          <a:p>
            <a:r>
              <a:rPr lang="en-US" b="1" i="1">
                <a:solidFill>
                  <a:schemeClr val="bg1"/>
                </a:solidFill>
              </a:rPr>
              <a:t>Multiline Comments: </a:t>
            </a:r>
            <a:r>
              <a:rPr lang="en-US">
                <a:solidFill>
                  <a:schemeClr val="bg1"/>
                </a:solidFill>
              </a:rPr>
              <a:t>Used when writing comments (not code) that span multiple lines</a:t>
            </a:r>
          </a:p>
          <a:p>
            <a:endParaRPr lang="en-US">
              <a:solidFill>
                <a:schemeClr val="bg1"/>
              </a:solidFill>
            </a:endParaRPr>
          </a:p>
          <a:p>
            <a:endParaRPr lang="en-US">
              <a:solidFill>
                <a:schemeClr val="bg1"/>
              </a:solidFill>
            </a:endParaRPr>
          </a:p>
          <a:p>
            <a:endParaRPr lang="en-US">
              <a:solidFill>
                <a:schemeClr val="bg1"/>
              </a:solidFill>
            </a:endParaRPr>
          </a:p>
        </p:txBody>
      </p:sp>
      <p:pic>
        <p:nvPicPr>
          <p:cNvPr id="5" name="Billede 5" descr="Et billede, der indeholder tekst&#10;&#10;Beskrivelsen er genereret automatisk">
            <a:extLst>
              <a:ext uri="{FF2B5EF4-FFF2-40B4-BE49-F238E27FC236}">
                <a16:creationId xmlns:a16="http://schemas.microsoft.com/office/drawing/2014/main" id="{09967039-F7F4-4489-9404-7ACD98578B29}"/>
              </a:ext>
            </a:extLst>
          </p:cNvPr>
          <p:cNvPicPr>
            <a:picLocks noChangeAspect="1"/>
          </p:cNvPicPr>
          <p:nvPr/>
        </p:nvPicPr>
        <p:blipFill>
          <a:blip r:embed="rId3"/>
          <a:stretch>
            <a:fillRect/>
          </a:stretch>
        </p:blipFill>
        <p:spPr>
          <a:xfrm>
            <a:off x="8930286" y="4170462"/>
            <a:ext cx="1982833" cy="1365780"/>
          </a:xfrm>
          <a:prstGeom prst="rect">
            <a:avLst/>
          </a:prstGeom>
        </p:spPr>
      </p:pic>
      <p:pic>
        <p:nvPicPr>
          <p:cNvPr id="4" name="Billede 4" descr="Et billede, der indeholder bord&#10;&#10;Beskrivelsen er genereret automatisk">
            <a:extLst>
              <a:ext uri="{FF2B5EF4-FFF2-40B4-BE49-F238E27FC236}">
                <a16:creationId xmlns:a16="http://schemas.microsoft.com/office/drawing/2014/main" id="{0C5D525C-1D17-427D-B8EC-F448A88BF01B}"/>
              </a:ext>
            </a:extLst>
          </p:cNvPr>
          <p:cNvPicPr>
            <a:picLocks noChangeAspect="1"/>
          </p:cNvPicPr>
          <p:nvPr/>
        </p:nvPicPr>
        <p:blipFill>
          <a:blip r:embed="rId4"/>
          <a:stretch>
            <a:fillRect/>
          </a:stretch>
        </p:blipFill>
        <p:spPr>
          <a:xfrm>
            <a:off x="8756564" y="1882916"/>
            <a:ext cx="2226357" cy="1548732"/>
          </a:xfrm>
          <a:prstGeom prst="rect">
            <a:avLst/>
          </a:prstGeom>
        </p:spPr>
      </p:pic>
      <p:pic>
        <p:nvPicPr>
          <p:cNvPr id="6" name="Billede 6" descr="Et billede, der indeholder tekst&#10;&#10;Beskrivelsen er genereret automatisk">
            <a:extLst>
              <a:ext uri="{FF2B5EF4-FFF2-40B4-BE49-F238E27FC236}">
                <a16:creationId xmlns:a16="http://schemas.microsoft.com/office/drawing/2014/main" id="{B7322FBC-3CA3-472E-B072-130BF2E02826}"/>
              </a:ext>
            </a:extLst>
          </p:cNvPr>
          <p:cNvPicPr>
            <a:picLocks noChangeAspect="1"/>
          </p:cNvPicPr>
          <p:nvPr/>
        </p:nvPicPr>
        <p:blipFill>
          <a:blip r:embed="rId5"/>
          <a:stretch>
            <a:fillRect/>
          </a:stretch>
        </p:blipFill>
        <p:spPr>
          <a:xfrm>
            <a:off x="7893338" y="5716318"/>
            <a:ext cx="4047977" cy="835240"/>
          </a:xfrm>
          <a:prstGeom prst="rect">
            <a:avLst/>
          </a:prstGeom>
        </p:spPr>
      </p:pic>
      <p:cxnSp>
        <p:nvCxnSpPr>
          <p:cNvPr id="8" name="Lige pilforbindelse 7">
            <a:extLst>
              <a:ext uri="{FF2B5EF4-FFF2-40B4-BE49-F238E27FC236}">
                <a16:creationId xmlns:a16="http://schemas.microsoft.com/office/drawing/2014/main" id="{85E1C5A2-5280-4331-8AF2-58C2F83AE028}"/>
              </a:ext>
            </a:extLst>
          </p:cNvPr>
          <p:cNvCxnSpPr/>
          <p:nvPr/>
        </p:nvCxnSpPr>
        <p:spPr>
          <a:xfrm>
            <a:off x="5527559" y="5252238"/>
            <a:ext cx="2282663" cy="8643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Lige pilforbindelse 10">
            <a:extLst>
              <a:ext uri="{FF2B5EF4-FFF2-40B4-BE49-F238E27FC236}">
                <a16:creationId xmlns:a16="http://schemas.microsoft.com/office/drawing/2014/main" id="{1F122EB4-80F4-4532-A038-8CF8B0695FDE}"/>
              </a:ext>
            </a:extLst>
          </p:cNvPr>
          <p:cNvCxnSpPr>
            <a:cxnSpLocks/>
          </p:cNvCxnSpPr>
          <p:nvPr/>
        </p:nvCxnSpPr>
        <p:spPr>
          <a:xfrm>
            <a:off x="6239500" y="3555815"/>
            <a:ext cx="1871072" cy="2636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Lige pilforbindelse 12">
            <a:extLst>
              <a:ext uri="{FF2B5EF4-FFF2-40B4-BE49-F238E27FC236}">
                <a16:creationId xmlns:a16="http://schemas.microsoft.com/office/drawing/2014/main" id="{BB9AABDB-BF94-4427-B121-629382543099}"/>
              </a:ext>
            </a:extLst>
          </p:cNvPr>
          <p:cNvCxnSpPr>
            <a:cxnSpLocks/>
          </p:cNvCxnSpPr>
          <p:nvPr/>
        </p:nvCxnSpPr>
        <p:spPr>
          <a:xfrm flipV="1">
            <a:off x="5994770" y="2762667"/>
            <a:ext cx="2583013" cy="253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Lige pilforbindelse 14">
            <a:extLst>
              <a:ext uri="{FF2B5EF4-FFF2-40B4-BE49-F238E27FC236}">
                <a16:creationId xmlns:a16="http://schemas.microsoft.com/office/drawing/2014/main" id="{12D58D55-AF4D-45FA-A8DC-0669EFD369F4}"/>
              </a:ext>
            </a:extLst>
          </p:cNvPr>
          <p:cNvCxnSpPr>
            <a:cxnSpLocks/>
          </p:cNvCxnSpPr>
          <p:nvPr/>
        </p:nvCxnSpPr>
        <p:spPr>
          <a:xfrm>
            <a:off x="6100449" y="4362311"/>
            <a:ext cx="2649757" cy="447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2161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41F0A99-5F6E-4E9C-9A54-728FE2C76F05}"/>
              </a:ext>
            </a:extLst>
          </p:cNvPr>
          <p:cNvSpPr>
            <a:spLocks noGrp="1"/>
          </p:cNvSpPr>
          <p:nvPr>
            <p:ph type="body" idx="1"/>
          </p:nvPr>
        </p:nvSpPr>
        <p:spPr/>
        <p:txBody>
          <a:bodyPr/>
          <a:lstStyle/>
          <a:p>
            <a:r>
              <a:rPr lang="da-DK"/>
              <a:t>Indexing </a:t>
            </a:r>
            <a:r>
              <a:rPr lang="en-US"/>
              <a:t>and</a:t>
            </a:r>
            <a:r>
              <a:rPr lang="da-DK"/>
              <a:t> </a:t>
            </a:r>
            <a:r>
              <a:rPr lang="en-US"/>
              <a:t>slicing strings</a:t>
            </a:r>
          </a:p>
        </p:txBody>
      </p:sp>
      <p:sp>
        <p:nvSpPr>
          <p:cNvPr id="3" name="Pladsholder til indhold 2">
            <a:extLst>
              <a:ext uri="{FF2B5EF4-FFF2-40B4-BE49-F238E27FC236}">
                <a16:creationId xmlns:a16="http://schemas.microsoft.com/office/drawing/2014/main" id="{B81040F2-C65C-4E9D-ADC5-383C99B0034F}"/>
              </a:ext>
            </a:extLst>
          </p:cNvPr>
          <p:cNvSpPr>
            <a:spLocks noGrp="1"/>
          </p:cNvSpPr>
          <p:nvPr>
            <p:ph sz="half" idx="2"/>
          </p:nvPr>
        </p:nvSpPr>
        <p:spPr/>
        <p:txBody>
          <a:bodyPr vert="horz" lIns="91440" tIns="45720" rIns="91440" bIns="45720" rtlCol="0" anchor="t">
            <a:normAutofit/>
          </a:bodyPr>
          <a:lstStyle/>
          <a:p>
            <a:r>
              <a:rPr lang="en-US"/>
              <a:t>Strings uses indexes and slices like lists do</a:t>
            </a:r>
          </a:p>
          <a:p>
            <a:r>
              <a:rPr lang="en-US"/>
              <a:t>A string can be sliced by using the index. The first character of the string will be index 0. </a:t>
            </a:r>
          </a:p>
          <a:p>
            <a:endParaRPr lang="en-US"/>
          </a:p>
        </p:txBody>
      </p:sp>
      <p:sp>
        <p:nvSpPr>
          <p:cNvPr id="4" name="Pladsholder til indhold 3">
            <a:extLst>
              <a:ext uri="{FF2B5EF4-FFF2-40B4-BE49-F238E27FC236}">
                <a16:creationId xmlns:a16="http://schemas.microsoft.com/office/drawing/2014/main" id="{DE802756-E01F-4462-B89B-5AA1518F9D4E}"/>
              </a:ext>
            </a:extLst>
          </p:cNvPr>
          <p:cNvSpPr>
            <a:spLocks noGrp="1"/>
          </p:cNvSpPr>
          <p:nvPr>
            <p:ph sz="quarter" idx="4"/>
          </p:nvPr>
        </p:nvSpPr>
        <p:spPr>
          <a:xfrm>
            <a:off x="6338316" y="3143250"/>
            <a:ext cx="4264608" cy="1551112"/>
          </a:xfrm>
        </p:spPr>
        <p:txBody>
          <a:bodyPr vert="horz" lIns="91440" tIns="45720" rIns="91440" bIns="45720" rtlCol="0" anchor="t">
            <a:normAutofit/>
          </a:bodyPr>
          <a:lstStyle/>
          <a:p>
            <a:r>
              <a:rPr lang="en-US"/>
              <a:t>The </a:t>
            </a:r>
            <a:r>
              <a:rPr lang="en-US">
                <a:latin typeface="Consolas"/>
              </a:rPr>
              <a:t>in</a:t>
            </a:r>
            <a:r>
              <a:rPr lang="en-US"/>
              <a:t> and </a:t>
            </a:r>
            <a:r>
              <a:rPr lang="en-US">
                <a:latin typeface="Consolas"/>
              </a:rPr>
              <a:t>not in</a:t>
            </a:r>
            <a:r>
              <a:rPr lang="en-US"/>
              <a:t> operators can also be used with string values just like lists</a:t>
            </a:r>
          </a:p>
          <a:p>
            <a:r>
              <a:rPr lang="en-US"/>
              <a:t>Will evaluate to a boleean value </a:t>
            </a:r>
            <a:r>
              <a:rPr lang="en-US">
                <a:latin typeface="Consolas"/>
              </a:rPr>
              <a:t>True</a:t>
            </a:r>
            <a:r>
              <a:rPr lang="en-US"/>
              <a:t> or </a:t>
            </a:r>
            <a:r>
              <a:rPr lang="en-US">
                <a:latin typeface="Consolas"/>
              </a:rPr>
              <a:t>False</a:t>
            </a:r>
          </a:p>
        </p:txBody>
      </p:sp>
      <p:sp>
        <p:nvSpPr>
          <p:cNvPr id="5" name="Pladsholder til tekst 4">
            <a:extLst>
              <a:ext uri="{FF2B5EF4-FFF2-40B4-BE49-F238E27FC236}">
                <a16:creationId xmlns:a16="http://schemas.microsoft.com/office/drawing/2014/main" id="{EF2F6517-EED5-4D65-AC27-A5174684264A}"/>
              </a:ext>
            </a:extLst>
          </p:cNvPr>
          <p:cNvSpPr>
            <a:spLocks noGrp="1"/>
          </p:cNvSpPr>
          <p:nvPr>
            <p:ph type="body" sz="quarter" idx="13"/>
          </p:nvPr>
        </p:nvSpPr>
        <p:spPr/>
        <p:txBody>
          <a:bodyPr/>
          <a:lstStyle/>
          <a:p>
            <a:r>
              <a:rPr lang="da-DK"/>
              <a:t>The in and not in operator</a:t>
            </a:r>
          </a:p>
        </p:txBody>
      </p:sp>
      <p:pic>
        <p:nvPicPr>
          <p:cNvPr id="7" name="Billede 7">
            <a:extLst>
              <a:ext uri="{FF2B5EF4-FFF2-40B4-BE49-F238E27FC236}">
                <a16:creationId xmlns:a16="http://schemas.microsoft.com/office/drawing/2014/main" id="{2FA52B2F-0274-418A-874E-80397D19B837}"/>
              </a:ext>
            </a:extLst>
          </p:cNvPr>
          <p:cNvPicPr>
            <a:picLocks noChangeAspect="1"/>
          </p:cNvPicPr>
          <p:nvPr/>
        </p:nvPicPr>
        <p:blipFill>
          <a:blip r:embed="rId2"/>
          <a:stretch>
            <a:fillRect/>
          </a:stretch>
        </p:blipFill>
        <p:spPr>
          <a:xfrm>
            <a:off x="1581845" y="5053037"/>
            <a:ext cx="4072528" cy="745472"/>
          </a:xfrm>
          <a:prstGeom prst="rect">
            <a:avLst/>
          </a:prstGeom>
        </p:spPr>
      </p:pic>
      <p:pic>
        <p:nvPicPr>
          <p:cNvPr id="8" name="Billede 8">
            <a:extLst>
              <a:ext uri="{FF2B5EF4-FFF2-40B4-BE49-F238E27FC236}">
                <a16:creationId xmlns:a16="http://schemas.microsoft.com/office/drawing/2014/main" id="{D2BBB458-99CA-45DD-93F5-EEEFF070C879}"/>
              </a:ext>
            </a:extLst>
          </p:cNvPr>
          <p:cNvPicPr>
            <a:picLocks noChangeAspect="1"/>
          </p:cNvPicPr>
          <p:nvPr/>
        </p:nvPicPr>
        <p:blipFill>
          <a:blip r:embed="rId3"/>
          <a:stretch>
            <a:fillRect/>
          </a:stretch>
        </p:blipFill>
        <p:spPr>
          <a:xfrm>
            <a:off x="1581845" y="5965364"/>
            <a:ext cx="2743200" cy="533812"/>
          </a:xfrm>
          <a:prstGeom prst="rect">
            <a:avLst/>
          </a:prstGeom>
        </p:spPr>
      </p:pic>
      <p:pic>
        <p:nvPicPr>
          <p:cNvPr id="9" name="Billede 9">
            <a:extLst>
              <a:ext uri="{FF2B5EF4-FFF2-40B4-BE49-F238E27FC236}">
                <a16:creationId xmlns:a16="http://schemas.microsoft.com/office/drawing/2014/main" id="{1C61DDCA-B6CC-41E1-AC61-AF11734CB252}"/>
              </a:ext>
            </a:extLst>
          </p:cNvPr>
          <p:cNvPicPr>
            <a:picLocks noChangeAspect="1"/>
          </p:cNvPicPr>
          <p:nvPr/>
        </p:nvPicPr>
        <p:blipFill>
          <a:blip r:embed="rId4"/>
          <a:stretch>
            <a:fillRect/>
          </a:stretch>
        </p:blipFill>
        <p:spPr>
          <a:xfrm>
            <a:off x="6910283" y="5053950"/>
            <a:ext cx="3388397" cy="754771"/>
          </a:xfrm>
          <a:prstGeom prst="rect">
            <a:avLst/>
          </a:prstGeom>
        </p:spPr>
      </p:pic>
      <p:pic>
        <p:nvPicPr>
          <p:cNvPr id="10" name="Billede 10">
            <a:extLst>
              <a:ext uri="{FF2B5EF4-FFF2-40B4-BE49-F238E27FC236}">
                <a16:creationId xmlns:a16="http://schemas.microsoft.com/office/drawing/2014/main" id="{F24EF66A-C5A9-4339-B406-43C1A13438FF}"/>
              </a:ext>
            </a:extLst>
          </p:cNvPr>
          <p:cNvPicPr>
            <a:picLocks noChangeAspect="1"/>
          </p:cNvPicPr>
          <p:nvPr/>
        </p:nvPicPr>
        <p:blipFill>
          <a:blip r:embed="rId5"/>
          <a:stretch>
            <a:fillRect/>
          </a:stretch>
        </p:blipFill>
        <p:spPr>
          <a:xfrm>
            <a:off x="6910492" y="5963206"/>
            <a:ext cx="1619250" cy="571500"/>
          </a:xfrm>
          <a:prstGeom prst="rect">
            <a:avLst/>
          </a:prstGeom>
        </p:spPr>
      </p:pic>
      <p:pic>
        <p:nvPicPr>
          <p:cNvPr id="13" name="Billede 13" descr="Et billede, der indeholder tekst, skilt&#10;&#10;Beskrivelsen er genereret automatisk">
            <a:extLst>
              <a:ext uri="{FF2B5EF4-FFF2-40B4-BE49-F238E27FC236}">
                <a16:creationId xmlns:a16="http://schemas.microsoft.com/office/drawing/2014/main" id="{6A397850-1A0B-4B54-A84B-247E9812A489}"/>
              </a:ext>
            </a:extLst>
          </p:cNvPr>
          <p:cNvPicPr>
            <a:picLocks noChangeAspect="1"/>
          </p:cNvPicPr>
          <p:nvPr/>
        </p:nvPicPr>
        <p:blipFill>
          <a:blip r:embed="rId6"/>
          <a:stretch>
            <a:fillRect/>
          </a:stretch>
        </p:blipFill>
        <p:spPr>
          <a:xfrm>
            <a:off x="3517900" y="139573"/>
            <a:ext cx="5148262" cy="2371979"/>
          </a:xfrm>
          <a:prstGeom prst="rect">
            <a:avLst/>
          </a:prstGeom>
        </p:spPr>
      </p:pic>
    </p:spTree>
    <p:extLst>
      <p:ext uri="{BB962C8B-B14F-4D97-AF65-F5344CB8AC3E}">
        <p14:creationId xmlns:p14="http://schemas.microsoft.com/office/powerpoint/2010/main" val="2349614064"/>
      </p:ext>
    </p:extLst>
  </p:cSld>
  <p:clrMapOvr>
    <a:masterClrMapping/>
  </p:clrMapOvr>
</p:sld>
</file>

<file path=ppt/theme/theme1.xml><?xml version="1.0" encoding="utf-8"?>
<a:theme xmlns:a="http://schemas.openxmlformats.org/drawingml/2006/main" name="Pakke">
  <a:themeElements>
    <a:clrScheme name="Pakk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kk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k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531E79F51459049AE92AFB06D7AFCA5" ma:contentTypeVersion="2" ma:contentTypeDescription="Create a new document." ma:contentTypeScope="" ma:versionID="4ded55f0dc3c6646e44a1ff60b306411">
  <xsd:schema xmlns:xsd="http://www.w3.org/2001/XMLSchema" xmlns:xs="http://www.w3.org/2001/XMLSchema" xmlns:p="http://schemas.microsoft.com/office/2006/metadata/properties" xmlns:ns2="8d5ccdd2-ec5e-4551-b376-8128cae5b81c" targetNamespace="http://schemas.microsoft.com/office/2006/metadata/properties" ma:root="true" ma:fieldsID="2f2b49afd126974a1e5be5699efdbcb4" ns2:_="">
    <xsd:import namespace="8d5ccdd2-ec5e-4551-b376-8128cae5b81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5ccdd2-ec5e-4551-b376-8128cae5b8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7D7C7B-0481-4461-8B94-9BC0B8BB74D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AC87B3B-F487-4492-BD6D-1EEB619EC92B}">
  <ds:schemaRefs>
    <ds:schemaRef ds:uri="http://schemas.microsoft.com/sharepoint/v3/contenttype/forms"/>
  </ds:schemaRefs>
</ds:datastoreItem>
</file>

<file path=customXml/itemProps3.xml><?xml version="1.0" encoding="utf-8"?>
<ds:datastoreItem xmlns:ds="http://schemas.openxmlformats.org/officeDocument/2006/customXml" ds:itemID="{74D2832C-C8FF-4F5B-B1ED-614501A5DFF9}">
  <ds:schemaRefs>
    <ds:schemaRef ds:uri="8d5ccdd2-ec5e-4551-b376-8128cae5b8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{40A6B0BF-9925-1A49-904E-44FCC5470AC7}tf10001120</Template>
  <Application>Microsoft Office PowerPoint</Application>
  <PresentationFormat>Widescreen</PresentationFormat>
  <Slides>15</Slides>
  <Notes>1</Notes>
  <HiddenSlides>0</HiddenSlides>
  <ScaleCrop>false</ScaleCrop>
  <HeadingPairs>
    <vt:vector size="4" baseType="variant">
      <vt:variant>
        <vt:lpstr>Tema</vt:lpstr>
      </vt:variant>
      <vt:variant>
        <vt:i4>1</vt:i4>
      </vt:variant>
      <vt:variant>
        <vt:lpstr>Slidetitler</vt:lpstr>
      </vt:variant>
      <vt:variant>
        <vt:i4>15</vt:i4>
      </vt:variant>
    </vt:vector>
  </HeadingPairs>
  <TitlesOfParts>
    <vt:vector size="16" baseType="lpstr">
      <vt:lpstr>Pakke</vt:lpstr>
      <vt:lpstr>Dictionaries &amp; Manipulating string</vt:lpstr>
      <vt:lpstr>PowerPoint-præsentation</vt:lpstr>
      <vt:lpstr>Dictionaries</vt:lpstr>
      <vt:lpstr>Adding new key/value pairs</vt:lpstr>
      <vt:lpstr>PowerPoint-præsentation</vt:lpstr>
      <vt:lpstr>Dictionary Methods</vt:lpstr>
      <vt:lpstr>PowerPoint-præsentation</vt:lpstr>
      <vt:lpstr>String Literals</vt:lpstr>
      <vt:lpstr>PowerPoint-præsentation</vt:lpstr>
      <vt:lpstr>Putting strings inside other strings</vt:lpstr>
      <vt:lpstr>Other useful string methods</vt:lpstr>
      <vt:lpstr>The isX() methods</vt:lpstr>
      <vt:lpstr>More useful methods</vt:lpstr>
      <vt:lpstr>Methods</vt:lpstr>
      <vt:lpstr>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Manipulating strings &amp; dictionaries</dc:title>
  <dc:creator>Nanna Bøhm Andersen</dc:creator>
  <cp:revision>97</cp:revision>
  <dcterms:created xsi:type="dcterms:W3CDTF">2021-09-29T12:05:26Z</dcterms:created>
  <dcterms:modified xsi:type="dcterms:W3CDTF">2021-10-05T22:00:24Z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0x0101005531E79F51459049AE92AFB06D7AFCA5</vt:lpwstr>
  </property>
</Properties>
</file>